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3" r:id="rId3"/>
    <p:sldId id="274" r:id="rId4"/>
    <p:sldId id="275" r:id="rId5"/>
    <p:sldId id="257" r:id="rId6"/>
    <p:sldId id="259" r:id="rId7"/>
    <p:sldId id="260" r:id="rId8"/>
    <p:sldId id="261" r:id="rId9"/>
    <p:sldId id="262" r:id="rId10"/>
    <p:sldId id="270" r:id="rId11"/>
    <p:sldId id="263" r:id="rId12"/>
    <p:sldId id="264" r:id="rId13"/>
    <p:sldId id="265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6"/>
  </p:normalViewPr>
  <p:slideViewPr>
    <p:cSldViewPr snapToGrid="0" snapToObjects="1">
      <p:cViewPr varScale="1">
        <p:scale>
          <a:sx n="103" d="100"/>
          <a:sy n="103" d="100"/>
        </p:scale>
        <p:origin x="167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/>
              <a:t>DNSSEC Validation and Certificate Issuance After SC-85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Operational Implications for CAA and DNS-based DCV</a:t>
            </a:r>
          </a:p>
          <a:p>
            <a:r>
              <a:rPr lang="en-US" dirty="0"/>
              <a:t>Shane Barbetta</a:t>
            </a:r>
            <a:endParaRPr dirty="0"/>
          </a:p>
          <a:p>
            <a:r>
              <a:rPr dirty="0"/>
              <a:t>CA/B Forum – </a:t>
            </a:r>
            <a:r>
              <a:t>March 1</a:t>
            </a:r>
            <a:r>
              <a:rPr lang="en-US" dirty="0"/>
              <a:t>1</a:t>
            </a:r>
            <a:r>
              <a:t>, </a:t>
            </a:r>
            <a:r>
              <a:rPr dirty="0"/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Operational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DNSSEC misconfigurations can now:</a:t>
            </a:r>
          </a:p>
          <a:p>
            <a:pPr marL="400050" lvl="1" indent="0">
              <a:buNone/>
            </a:pPr>
            <a:r>
              <a:rPr dirty="0"/>
              <a:t>• Block certificate issuance</a:t>
            </a:r>
          </a:p>
          <a:p>
            <a:pPr marL="400050" lvl="1" indent="0">
              <a:buNone/>
            </a:pPr>
            <a:r>
              <a:rPr dirty="0"/>
              <a:t>• Break ACME automation</a:t>
            </a:r>
          </a:p>
          <a:p>
            <a:pPr marL="400050" lvl="1" indent="0">
              <a:buNone/>
            </a:pPr>
            <a:r>
              <a:rPr dirty="0"/>
              <a:t>• Increase support escalations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Monitoring DNSSEC Health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/>
              <a:t>Track </a:t>
            </a:r>
            <a:r>
              <a:rPr lang="en-US" b="1" dirty="0"/>
              <a:t>DNSSEC validation failures</a:t>
            </a:r>
            <a:r>
              <a:rPr lang="en-US" dirty="0"/>
              <a:t> during CAA and DCV lookups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/>
              <a:t>Monitor trends in </a:t>
            </a:r>
            <a:r>
              <a:rPr lang="en-US" b="1" dirty="0"/>
              <a:t>bogus and indeterminate responses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/>
              <a:t>Identify domains where DNSSEC validation repeatedly fails during issuance checks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 &amp; Troubleshooting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visibility into </a:t>
            </a:r>
            <a:r>
              <a:rPr lang="en-US" b="1" dirty="0"/>
              <a:t>DNSSEC validation results</a:t>
            </a:r>
          </a:p>
          <a:p>
            <a:r>
              <a:rPr lang="en-US" dirty="0"/>
              <a:t>Capture resolver diagnostics when validation fails</a:t>
            </a:r>
          </a:p>
          <a:p>
            <a:r>
              <a:rPr lang="en-US" dirty="0"/>
              <a:t>Enable support teams to distinguish </a:t>
            </a:r>
            <a:r>
              <a:rPr lang="en-US" b="1" dirty="0"/>
              <a:t>DNSSEC validation failures from general DNS configuration issues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Operational Handling of Validation Failures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Implement </a:t>
            </a:r>
            <a:r>
              <a:rPr lang="en-US" b="1" dirty="0"/>
              <a:t>retry logic for transient failures</a:t>
            </a:r>
          </a:p>
          <a:p>
            <a:r>
              <a:rPr lang="en-US" dirty="0"/>
              <a:t>Ensure </a:t>
            </a:r>
            <a:r>
              <a:rPr lang="en-US" b="1" dirty="0"/>
              <a:t>consistent validation behavior across validation systems</a:t>
            </a:r>
          </a:p>
          <a:p>
            <a:r>
              <a:rPr lang="en-US" dirty="0"/>
              <a:t>Provide clear feedback when DNSSEC validation prevents issuance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SC-85 does not require DNSSEC adoption.</a:t>
            </a:r>
          </a:p>
          <a:p>
            <a:r>
              <a:t>But when DNSSEC is present, correctness is mandatory.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r>
              <a:rPr lang="en-US" dirty="0"/>
              <a:t>Questions?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11372-1A97-8BB3-A81A-D9DF9956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DNSSEC in 60 Seconds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F7456-6412-25D4-443D-767EB1EB2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DNSSEC provides cryptographic authentication for DNS data</a:t>
            </a:r>
          </a:p>
          <a:p>
            <a:r>
              <a:rPr lang="en-US" dirty="0"/>
              <a:t>It allows resolvers to verify that a DNS response has not been modified</a:t>
            </a:r>
          </a:p>
          <a:p>
            <a:r>
              <a:rPr lang="en-US" dirty="0"/>
              <a:t>DNSSEC does not encrypt DNS traffic</a:t>
            </a:r>
          </a:p>
          <a:p>
            <a:r>
              <a:rPr lang="en-US" dirty="0"/>
              <a:t>Validation begins from a trust anchor — the root zone DNSKEY</a:t>
            </a:r>
          </a:p>
        </p:txBody>
      </p:sp>
    </p:spTree>
    <p:extLst>
      <p:ext uri="{BB962C8B-B14F-4D97-AF65-F5344CB8AC3E}">
        <p14:creationId xmlns:p14="http://schemas.microsoft.com/office/powerpoint/2010/main" val="110891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A809A-194F-A28D-8D28-6FDA4C311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DNSSEC Chain of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3F5D3-9BFB-EEEE-0F7B-7EE994D63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DNSSEC uses the hierarchical nature of DNS to delegate trust</a:t>
            </a:r>
          </a:p>
          <a:p>
            <a:r>
              <a:rPr lang="en-US"/>
              <a:t>Parent zones publish </a:t>
            </a:r>
            <a:r>
              <a:rPr lang="en-US" b="1"/>
              <a:t>DS records</a:t>
            </a:r>
            <a:r>
              <a:rPr lang="en-US"/>
              <a:t> referencing child zone </a:t>
            </a:r>
            <a:r>
              <a:rPr lang="en-US" b="1"/>
              <a:t>DNSKEYs</a:t>
            </a:r>
          </a:p>
          <a:p>
            <a:r>
              <a:rPr lang="en-US"/>
              <a:t>Each zone signs its records with its private key</a:t>
            </a:r>
          </a:p>
          <a:p>
            <a:r>
              <a:rPr lang="en-US"/>
              <a:t>Resolvers validate signatures (</a:t>
            </a:r>
            <a:r>
              <a:rPr lang="en-US" b="1"/>
              <a:t>RRSIG</a:t>
            </a:r>
            <a:r>
              <a:rPr lang="en-US"/>
              <a:t>) using the DNSKEY</a:t>
            </a:r>
          </a:p>
          <a:p>
            <a:r>
              <a:rPr lang="en-US"/>
              <a:t>Validation succeeds only if the chain traces </a:t>
            </a:r>
            <a:r>
              <a:rPr lang="en-US" b="1"/>
              <a:t>back to the root trust anchor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37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727CB-A4C4-A43C-6833-DDC22255C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Signed vs Unsigned Zones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992766-6BDB-1458-9B04-9A13AF180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DNSSEC deployment is </a:t>
            </a:r>
            <a:r>
              <a:rPr lang="en-US" b="1" dirty="0"/>
              <a:t>optional</a:t>
            </a:r>
          </a:p>
          <a:p>
            <a:r>
              <a:rPr lang="en-US" dirty="0"/>
              <a:t>A </a:t>
            </a:r>
            <a:r>
              <a:rPr lang="en-US" b="1" dirty="0"/>
              <a:t>signed zone</a:t>
            </a:r>
            <a:r>
              <a:rPr lang="en-US" dirty="0"/>
              <a:t> publishes DNSKEY and RRSIG records</a:t>
            </a:r>
          </a:p>
          <a:p>
            <a:r>
              <a:rPr lang="en-US" dirty="0"/>
              <a:t>An </a:t>
            </a:r>
            <a:r>
              <a:rPr lang="en-US" b="1" dirty="0"/>
              <a:t>unsigned zone</a:t>
            </a:r>
            <a:r>
              <a:rPr lang="en-US" dirty="0"/>
              <a:t> has no DNSSEC records</a:t>
            </a:r>
          </a:p>
          <a:p>
            <a:r>
              <a:rPr lang="en-US" dirty="0"/>
              <a:t>Parent zones can provide </a:t>
            </a:r>
            <a:r>
              <a:rPr lang="en-US" b="1" dirty="0"/>
              <a:t>NSEC/NSEC3 proof that no DS record exists</a:t>
            </a:r>
          </a:p>
          <a:p>
            <a:r>
              <a:rPr lang="en-US" dirty="0"/>
              <a:t>This produces an </a:t>
            </a:r>
            <a:r>
              <a:rPr lang="en-US" b="1" dirty="0"/>
              <a:t>“insecure” but valid DNSSEC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881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DNSSEC &amp; SC-85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SC-85 requires DNSSEC validation </a:t>
            </a:r>
            <a:r>
              <a:rPr lang="en-US" b="1" dirty="0"/>
              <a:t>when DNSSEC is present</a:t>
            </a:r>
          </a:p>
          <a:p>
            <a:r>
              <a:rPr lang="en-US" dirty="0"/>
              <a:t>Applies to:</a:t>
            </a:r>
          </a:p>
          <a:p>
            <a:pPr lvl="1"/>
            <a:r>
              <a:rPr dirty="0"/>
              <a:t>CAA lookup</a:t>
            </a:r>
            <a:r>
              <a:rPr lang="en-US" dirty="0"/>
              <a:t>s</a:t>
            </a:r>
          </a:p>
          <a:p>
            <a:pPr lvl="1"/>
            <a:r>
              <a:rPr lang="en-US" dirty="0"/>
              <a:t>DCV-related DNS lookups</a:t>
            </a:r>
            <a:endParaRPr dirty="0"/>
          </a:p>
          <a:p>
            <a:r>
              <a:rPr lang="en-US" dirty="0"/>
              <a:t>DNS responses that fail DNSSEC validation </a:t>
            </a:r>
            <a:r>
              <a:rPr lang="en-US" b="1" dirty="0"/>
              <a:t>cannot be relied upon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Changes?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CAA Lookups</a:t>
            </a:r>
          </a:p>
          <a:p>
            <a:pPr lvl="1"/>
            <a:r>
              <a:rPr lang="en-US" dirty="0"/>
              <a:t>DNSSEC validation must be performed </a:t>
            </a:r>
            <a:r>
              <a:rPr lang="en-US" b="1" dirty="0"/>
              <a:t>when DNSSEC is present</a:t>
            </a:r>
          </a:p>
          <a:p>
            <a:pPr lvl="1"/>
            <a:r>
              <a:rPr lang="en-US" dirty="0"/>
              <a:t>CAA policy must be derived from </a:t>
            </a:r>
            <a:r>
              <a:rPr lang="en-US" b="1" dirty="0"/>
              <a:t>DNSSEC-validated DNS data</a:t>
            </a:r>
          </a:p>
          <a:p>
            <a:pPr lvl="1"/>
            <a:r>
              <a:rPr lang="en-US" dirty="0"/>
              <a:t>If DNSSEC validation fails, the CA cannot rely on the CAA response</a:t>
            </a:r>
          </a:p>
          <a:p>
            <a:r>
              <a:rPr lang="en-US" dirty="0"/>
              <a:t>Domain Control Validation (DCV)</a:t>
            </a:r>
          </a:p>
          <a:p>
            <a:pPr lvl="1"/>
            <a:r>
              <a:rPr lang="en-US" b="1" dirty="0"/>
              <a:t>Any DNS lookups performed during DCV must be DNSSEC-validated when DNSSEC is present</a:t>
            </a:r>
          </a:p>
          <a:p>
            <a:pPr lvl="1"/>
            <a:r>
              <a:rPr lang="en-US" dirty="0"/>
              <a:t>Applies to:</a:t>
            </a:r>
          </a:p>
          <a:p>
            <a:pPr lvl="2"/>
            <a:r>
              <a:rPr lang="en-US" b="1" dirty="0"/>
              <a:t>DNS-01 challenge lookups</a:t>
            </a:r>
          </a:p>
          <a:p>
            <a:pPr lvl="2"/>
            <a:r>
              <a:rPr lang="en-US" b="1" dirty="0"/>
              <a:t>Hostname resolution for HTTP-01</a:t>
            </a:r>
          </a:p>
          <a:p>
            <a:pPr lvl="2"/>
            <a:r>
              <a:rPr lang="en-US" b="1" dirty="0"/>
              <a:t>Other DCV methods that require DNS resolution</a:t>
            </a:r>
          </a:p>
          <a:p>
            <a:pPr lvl="1"/>
            <a:r>
              <a:rPr lang="en-US" dirty="0"/>
              <a:t>DNS data that fails DNSSEC validation </a:t>
            </a:r>
            <a:r>
              <a:rPr lang="en-US" b="1" dirty="0"/>
              <a:t>cannot be used for validation decisions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DNSSEC Validation Outcomes</a:t>
            </a:r>
            <a:endParaRPr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3505534-4069-EF06-EB20-B18C32C528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492106"/>
              </p:ext>
            </p:extLst>
          </p:nvPr>
        </p:nvGraphicFramePr>
        <p:xfrm>
          <a:off x="457200" y="1668161"/>
          <a:ext cx="8229600" cy="4287795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124466680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4574755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064493940"/>
                    </a:ext>
                  </a:extLst>
                </a:gridCol>
              </a:tblGrid>
              <a:tr h="591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Validation State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Impact for Issuance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838807"/>
                  </a:ext>
                </a:extLst>
              </a:tr>
              <a:tr h="10349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Secure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DNS data validated successfully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DNS data can be used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7020756"/>
                  </a:ext>
                </a:extLst>
              </a:tr>
              <a:tr h="10349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Insecure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Zone is provably unsigned (no DS record)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DNS data can still be used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208706"/>
                  </a:ext>
                </a:extLst>
              </a:tr>
              <a:tr h="5914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Bogus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DNSSEC validation failed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DNS data cannot be used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471509"/>
                  </a:ext>
                </a:extLst>
              </a:tr>
              <a:tr h="10349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Indeterminate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Resolver could not complete validation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DNS data cannot be relied upon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21169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DNSSEC Failures Seen in the Wild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Expired signatures</a:t>
            </a:r>
          </a:p>
          <a:p>
            <a:pPr lvl="1"/>
            <a:r>
              <a:rPr lang="en-US" dirty="0"/>
              <a:t>RRSIG validity window expires</a:t>
            </a:r>
          </a:p>
          <a:p>
            <a:pPr lvl="1"/>
            <a:r>
              <a:rPr lang="en-US" dirty="0"/>
              <a:t>DNS data exists but signatures are no longer valid</a:t>
            </a:r>
          </a:p>
          <a:p>
            <a:r>
              <a:rPr lang="en-US" b="1" dirty="0"/>
              <a:t>DS / DNSKEY mismatch</a:t>
            </a:r>
          </a:p>
          <a:p>
            <a:pPr lvl="1"/>
            <a:r>
              <a:rPr lang="en-US" dirty="0"/>
              <a:t>Parent DS does not match child DNSKEY</a:t>
            </a:r>
          </a:p>
          <a:p>
            <a:pPr lvl="1"/>
            <a:r>
              <a:rPr lang="en-US" dirty="0"/>
              <a:t>Often caused by incomplete key rollovers</a:t>
            </a:r>
          </a:p>
          <a:p>
            <a:r>
              <a:rPr lang="en-US" b="1" dirty="0"/>
              <a:t>Broken key rollovers</a:t>
            </a:r>
          </a:p>
          <a:p>
            <a:pPr lvl="1"/>
            <a:r>
              <a:rPr lang="en-US" dirty="0"/>
              <a:t>Incorrect sequencing of DS and DNSKEY changes</a:t>
            </a:r>
          </a:p>
          <a:p>
            <a:pPr lvl="1"/>
            <a:r>
              <a:rPr lang="en-US" dirty="0"/>
              <a:t>Can temporarily break the chain of trust</a:t>
            </a:r>
          </a:p>
          <a:p>
            <a:r>
              <a:rPr lang="en-US" b="1" dirty="0"/>
              <a:t>Incomplete DNSSEC deployments</a:t>
            </a:r>
          </a:p>
          <a:p>
            <a:pPr lvl="1"/>
            <a:r>
              <a:rPr lang="en-US" dirty="0"/>
              <a:t>DNSKEY published without corresponding DS</a:t>
            </a:r>
          </a:p>
          <a:p>
            <a:pPr lvl="1"/>
            <a:r>
              <a:rPr lang="en-US" dirty="0"/>
              <a:t>Mixed signing states across providers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Resolver Behavior Nuances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DNSSEC validation is a multi-step process</a:t>
            </a:r>
          </a:p>
          <a:p>
            <a:pPr lvl="1"/>
            <a:r>
              <a:rPr lang="en-US" dirty="0"/>
              <a:t>Requires retrieving </a:t>
            </a:r>
            <a:r>
              <a:rPr lang="en-US" b="1" dirty="0"/>
              <a:t>DS, DNSKEY, and signed records</a:t>
            </a:r>
          </a:p>
          <a:p>
            <a:pPr lvl="1"/>
            <a:r>
              <a:rPr lang="en-US" dirty="0"/>
              <a:t>Validation spans </a:t>
            </a:r>
            <a:r>
              <a:rPr lang="en-US" b="1" dirty="0"/>
              <a:t>multiple zones in the DNS hierarchy</a:t>
            </a:r>
          </a:p>
          <a:p>
            <a:r>
              <a:rPr lang="en-US" b="1" dirty="0"/>
              <a:t>Operational conditions can influence validation</a:t>
            </a:r>
          </a:p>
          <a:p>
            <a:pPr lvl="1"/>
            <a:r>
              <a:rPr lang="en-US" dirty="0"/>
              <a:t>Transient timeouts or network failures</a:t>
            </a:r>
          </a:p>
          <a:p>
            <a:pPr lvl="1"/>
            <a:r>
              <a:rPr lang="en-US" dirty="0"/>
              <a:t>Inconsistent authoritative responses</a:t>
            </a:r>
          </a:p>
          <a:p>
            <a:pPr lvl="1"/>
            <a:r>
              <a:rPr lang="en-US" dirty="0"/>
              <a:t>Cached validation results</a:t>
            </a:r>
          </a:p>
          <a:p>
            <a:r>
              <a:rPr lang="en-US" b="1" dirty="0"/>
              <a:t>Implication for CA validation systems</a:t>
            </a:r>
          </a:p>
          <a:p>
            <a:pPr lvl="1"/>
            <a:r>
              <a:rPr lang="en-US" dirty="0"/>
              <a:t>Ensure </a:t>
            </a:r>
            <a:r>
              <a:rPr lang="en-US" b="1" dirty="0"/>
              <a:t>consistent validation behavior across resolvers</a:t>
            </a:r>
          </a:p>
          <a:p>
            <a:pPr lvl="1"/>
            <a:r>
              <a:rPr lang="en-US" dirty="0"/>
              <a:t>Implement </a:t>
            </a:r>
            <a:r>
              <a:rPr lang="en-US" b="1" dirty="0"/>
              <a:t>clear retry and error handling policies</a:t>
            </a:r>
          </a:p>
          <a:p>
            <a:pPr lvl="1"/>
            <a:r>
              <a:rPr lang="en-US" dirty="0"/>
              <a:t>Provide </a:t>
            </a:r>
            <a:r>
              <a:rPr lang="en-US" b="1" dirty="0"/>
              <a:t>diagnostics when validation failures occur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595</Words>
  <Application>Microsoft Macintosh PowerPoint</Application>
  <PresentationFormat>On-screen Show (4:3)</PresentationFormat>
  <Paragraphs>101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DNSSEC Validation and Certificate Issuance After SC-85</vt:lpstr>
      <vt:lpstr>DNSSEC in 60 Seconds</vt:lpstr>
      <vt:lpstr>DNSSEC Chain of Trust</vt:lpstr>
      <vt:lpstr>Signed vs Unsigned Zones</vt:lpstr>
      <vt:lpstr>DNSSEC &amp; SC-85</vt:lpstr>
      <vt:lpstr>What Changes?</vt:lpstr>
      <vt:lpstr>DNSSEC Validation Outcomes</vt:lpstr>
      <vt:lpstr>Common DNSSEC Failures Seen in the Wild</vt:lpstr>
      <vt:lpstr>Resolver Behavior Nuances</vt:lpstr>
      <vt:lpstr>Operational Impact</vt:lpstr>
      <vt:lpstr>Monitoring DNSSEC Health</vt:lpstr>
      <vt:lpstr>Diagnostics &amp; Troubleshooting</vt:lpstr>
      <vt:lpstr>Operational Handling of Validation Failures</vt:lpstr>
      <vt:lpstr>Key Takeaway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Shane Barbetta</cp:lastModifiedBy>
  <cp:revision>4</cp:revision>
  <dcterms:created xsi:type="dcterms:W3CDTF">2013-01-27T09:14:16Z</dcterms:created>
  <dcterms:modified xsi:type="dcterms:W3CDTF">2026-03-11T13:23:00Z</dcterms:modified>
  <cp:category/>
</cp:coreProperties>
</file>