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1"/>
  </p:notesMasterIdLst>
  <p:sldIdLst>
    <p:sldId id="256" r:id="rId5"/>
    <p:sldId id="334" r:id="rId6"/>
    <p:sldId id="353" r:id="rId7"/>
    <p:sldId id="379" r:id="rId8"/>
    <p:sldId id="376" r:id="rId9"/>
    <p:sldId id="373" r:id="rId10"/>
    <p:sldId id="375" r:id="rId11"/>
    <p:sldId id="377" r:id="rId12"/>
    <p:sldId id="321" r:id="rId13"/>
    <p:sldId id="380" r:id="rId14"/>
    <p:sldId id="367" r:id="rId15"/>
    <p:sldId id="381" r:id="rId16"/>
    <p:sldId id="356" r:id="rId17"/>
    <p:sldId id="384" r:id="rId18"/>
    <p:sldId id="385" r:id="rId19"/>
    <p:sldId id="337"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6140D32-F82E-6732-075B-5EB4CC7192D5}" name="Dave Chin" initials="DC" userId="S::DChin@cpacanada.ca::6e2583e9-8874-4c89-baa5-19f647b2820c" providerId="AD"/>
  <p188:author id="{F032CD5B-7E60-23BC-C410-3FBFC93B098B}" name="Tim Crawford" initials="TC" userId="S::tcrawford@bdo.com::df19f5c9-2ba0-4792-bb76-4c57a55dfeef" providerId="AD"/>
  <p188:author id="{08795A77-6200-0869-A73E-F489E31C5838}" name="Czajczyc, Christopher" initials="CC" userId="S::cczajczyc@deloitte.ca::0d15f2bb-1841-4ab1-a46f-e330e51135f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1073" autoAdjust="0"/>
  </p:normalViewPr>
  <p:slideViewPr>
    <p:cSldViewPr snapToGrid="0">
      <p:cViewPr varScale="1">
        <p:scale>
          <a:sx n="68" d="100"/>
          <a:sy n="68" d="100"/>
        </p:scale>
        <p:origin x="1234" y="53"/>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lia Dubko" userId="7c28a770-579a-4fd3-b223-bfe58e48239b" providerId="ADAL" clId="{7AD2C995-98E9-4076-B643-56AE4C53B0A6}"/>
    <pc:docChg chg="undo redo custSel addSld delSld modSld sldOrd">
      <pc:chgData name="Lilia Dubko" userId="7c28a770-579a-4fd3-b223-bfe58e48239b" providerId="ADAL" clId="{7AD2C995-98E9-4076-B643-56AE4C53B0A6}" dt="2026-03-16T16:28:05.440" v="2520" actId="6549"/>
      <pc:docMkLst>
        <pc:docMk/>
      </pc:docMkLst>
      <pc:sldChg chg="modSp mod">
        <pc:chgData name="Lilia Dubko" userId="7c28a770-579a-4fd3-b223-bfe58e48239b" providerId="ADAL" clId="{7AD2C995-98E9-4076-B643-56AE4C53B0A6}" dt="2026-03-04T02:29:38.895" v="53" actId="20577"/>
        <pc:sldMkLst>
          <pc:docMk/>
          <pc:sldMk cId="1084641195" sldId="256"/>
        </pc:sldMkLst>
        <pc:spChg chg="mod">
          <ac:chgData name="Lilia Dubko" userId="7c28a770-579a-4fd3-b223-bfe58e48239b" providerId="ADAL" clId="{7AD2C995-98E9-4076-B643-56AE4C53B0A6}" dt="2026-03-04T02:29:20.857" v="27" actId="20577"/>
          <ac:spMkLst>
            <pc:docMk/>
            <pc:sldMk cId="1084641195" sldId="256"/>
            <ac:spMk id="15" creationId="{37A887C1-2108-A09A-7CCA-31BA2BC87E2E}"/>
          </ac:spMkLst>
        </pc:spChg>
        <pc:spChg chg="mod">
          <ac:chgData name="Lilia Dubko" userId="7c28a770-579a-4fd3-b223-bfe58e48239b" providerId="ADAL" clId="{7AD2C995-98E9-4076-B643-56AE4C53B0A6}" dt="2026-03-04T02:29:38.895" v="53" actId="20577"/>
          <ac:spMkLst>
            <pc:docMk/>
            <pc:sldMk cId="1084641195" sldId="256"/>
            <ac:spMk id="16" creationId="{D8E20DB4-6063-2E62-D3D2-F6EBD69EDD0A}"/>
          </ac:spMkLst>
        </pc:spChg>
      </pc:sldChg>
      <pc:sldChg chg="delSp modSp mod">
        <pc:chgData name="Lilia Dubko" userId="7c28a770-579a-4fd3-b223-bfe58e48239b" providerId="ADAL" clId="{7AD2C995-98E9-4076-B643-56AE4C53B0A6}" dt="2026-03-10T19:13:08.400" v="1432" actId="20577"/>
        <pc:sldMkLst>
          <pc:docMk/>
          <pc:sldMk cId="3927078293" sldId="321"/>
        </pc:sldMkLst>
        <pc:spChg chg="mod">
          <ac:chgData name="Lilia Dubko" userId="7c28a770-579a-4fd3-b223-bfe58e48239b" providerId="ADAL" clId="{7AD2C995-98E9-4076-B643-56AE4C53B0A6}" dt="2026-03-10T19:13:08.400" v="1432" actId="20577"/>
          <ac:spMkLst>
            <pc:docMk/>
            <pc:sldMk cId="3927078293" sldId="321"/>
            <ac:spMk id="13" creationId="{D0CFE59C-3E5A-493B-B248-FE9120BB395A}"/>
          </ac:spMkLst>
        </pc:spChg>
        <pc:spChg chg="mod">
          <ac:chgData name="Lilia Dubko" userId="7c28a770-579a-4fd3-b223-bfe58e48239b" providerId="ADAL" clId="{7AD2C995-98E9-4076-B643-56AE4C53B0A6}" dt="2026-03-10T19:06:14.176" v="1361" actId="255"/>
          <ac:spMkLst>
            <pc:docMk/>
            <pc:sldMk cId="3927078293" sldId="321"/>
            <ac:spMk id="15" creationId="{ECE1FB4A-FF9A-D66F-7102-119469F1560E}"/>
          </ac:spMkLst>
        </pc:spChg>
      </pc:sldChg>
      <pc:sldChg chg="modSp mod ord">
        <pc:chgData name="Lilia Dubko" userId="7c28a770-579a-4fd3-b223-bfe58e48239b" providerId="ADAL" clId="{7AD2C995-98E9-4076-B643-56AE4C53B0A6}" dt="2026-03-04T02:30:38.780" v="59"/>
        <pc:sldMkLst>
          <pc:docMk/>
          <pc:sldMk cId="3322488216" sldId="334"/>
        </pc:sldMkLst>
        <pc:spChg chg="mod">
          <ac:chgData name="Lilia Dubko" userId="7c28a770-579a-4fd3-b223-bfe58e48239b" providerId="ADAL" clId="{7AD2C995-98E9-4076-B643-56AE4C53B0A6}" dt="2026-03-04T02:30:13.601" v="57" actId="6549"/>
          <ac:spMkLst>
            <pc:docMk/>
            <pc:sldMk cId="3322488216" sldId="334"/>
            <ac:spMk id="12" creationId="{8B2C7028-1DB9-F5A7-5685-D33F78DC1560}"/>
          </ac:spMkLst>
        </pc:spChg>
      </pc:sldChg>
      <pc:sldChg chg="modSp mod">
        <pc:chgData name="Lilia Dubko" userId="7c28a770-579a-4fd3-b223-bfe58e48239b" providerId="ADAL" clId="{7AD2C995-98E9-4076-B643-56AE4C53B0A6}" dt="2026-03-11T15:36:22.645" v="2154" actId="20577"/>
        <pc:sldMkLst>
          <pc:docMk/>
          <pc:sldMk cId="2140971079" sldId="353"/>
        </pc:sldMkLst>
        <pc:spChg chg="mod">
          <ac:chgData name="Lilia Dubko" userId="7c28a770-579a-4fd3-b223-bfe58e48239b" providerId="ADAL" clId="{7AD2C995-98E9-4076-B643-56AE4C53B0A6}" dt="2026-03-11T15:36:22.645" v="2154" actId="20577"/>
          <ac:spMkLst>
            <pc:docMk/>
            <pc:sldMk cId="2140971079" sldId="353"/>
            <ac:spMk id="17" creationId="{F8E51033-7704-4927-2727-6548D0B1F817}"/>
          </ac:spMkLst>
        </pc:spChg>
      </pc:sldChg>
      <pc:sldChg chg="addSp delSp modSp mod">
        <pc:chgData name="Lilia Dubko" userId="7c28a770-579a-4fd3-b223-bfe58e48239b" providerId="ADAL" clId="{7AD2C995-98E9-4076-B643-56AE4C53B0A6}" dt="2026-03-10T19:19:42.401" v="1589" actId="14100"/>
        <pc:sldMkLst>
          <pc:docMk/>
          <pc:sldMk cId="2792200943" sldId="356"/>
        </pc:sldMkLst>
        <pc:spChg chg="mod">
          <ac:chgData name="Lilia Dubko" userId="7c28a770-579a-4fd3-b223-bfe58e48239b" providerId="ADAL" clId="{7AD2C995-98E9-4076-B643-56AE4C53B0A6}" dt="2026-03-10T19:18:46.651" v="1584" actId="20577"/>
          <ac:spMkLst>
            <pc:docMk/>
            <pc:sldMk cId="2792200943" sldId="356"/>
            <ac:spMk id="13" creationId="{D0CFE59C-3E5A-493B-B248-FE9120BB395A}"/>
          </ac:spMkLst>
        </pc:spChg>
        <pc:spChg chg="mod">
          <ac:chgData name="Lilia Dubko" userId="7c28a770-579a-4fd3-b223-bfe58e48239b" providerId="ADAL" clId="{7AD2C995-98E9-4076-B643-56AE4C53B0A6}" dt="2026-03-10T19:17:21.278" v="1545" actId="20577"/>
          <ac:spMkLst>
            <pc:docMk/>
            <pc:sldMk cId="2792200943" sldId="356"/>
            <ac:spMk id="17" creationId="{F8E51033-7704-4927-2727-6548D0B1F817}"/>
          </ac:spMkLst>
        </pc:spChg>
        <pc:picChg chg="add mod">
          <ac:chgData name="Lilia Dubko" userId="7c28a770-579a-4fd3-b223-bfe58e48239b" providerId="ADAL" clId="{7AD2C995-98E9-4076-B643-56AE4C53B0A6}" dt="2026-03-10T19:19:42.401" v="1589" actId="14100"/>
          <ac:picMkLst>
            <pc:docMk/>
            <pc:sldMk cId="2792200943" sldId="356"/>
            <ac:picMk id="4" creationId="{5AF16A24-C16E-A64E-61C7-E642B35875FE}"/>
          </ac:picMkLst>
        </pc:picChg>
      </pc:sldChg>
      <pc:sldChg chg="delSp modSp mod">
        <pc:chgData name="Lilia Dubko" userId="7c28a770-579a-4fd3-b223-bfe58e48239b" providerId="ADAL" clId="{7AD2C995-98E9-4076-B643-56AE4C53B0A6}" dt="2026-03-10T19:06:37.066" v="1363" actId="1076"/>
        <pc:sldMkLst>
          <pc:docMk/>
          <pc:sldMk cId="4260771823" sldId="367"/>
        </pc:sldMkLst>
        <pc:spChg chg="mod">
          <ac:chgData name="Lilia Dubko" userId="7c28a770-579a-4fd3-b223-bfe58e48239b" providerId="ADAL" clId="{7AD2C995-98E9-4076-B643-56AE4C53B0A6}" dt="2026-03-09T17:27:54.888" v="1246" actId="27636"/>
          <ac:spMkLst>
            <pc:docMk/>
            <pc:sldMk cId="4260771823" sldId="367"/>
            <ac:spMk id="13" creationId="{D0CFE59C-3E5A-493B-B248-FE9120BB395A}"/>
          </ac:spMkLst>
        </pc:spChg>
        <pc:spChg chg="mod">
          <ac:chgData name="Lilia Dubko" userId="7c28a770-579a-4fd3-b223-bfe58e48239b" providerId="ADAL" clId="{7AD2C995-98E9-4076-B643-56AE4C53B0A6}" dt="2026-03-10T19:06:37.066" v="1363" actId="1076"/>
          <ac:spMkLst>
            <pc:docMk/>
            <pc:sldMk cId="4260771823" sldId="367"/>
            <ac:spMk id="15" creationId="{ECE1FB4A-FF9A-D66F-7102-119469F1560E}"/>
          </ac:spMkLst>
        </pc:spChg>
      </pc:sldChg>
      <pc:sldChg chg="addSp delSp modSp add mod ord modNotesTx">
        <pc:chgData name="Lilia Dubko" userId="7c28a770-579a-4fd3-b223-bfe58e48239b" providerId="ADAL" clId="{7AD2C995-98E9-4076-B643-56AE4C53B0A6}" dt="2026-03-16T16:27:47.326" v="2519" actId="6549"/>
        <pc:sldMkLst>
          <pc:docMk/>
          <pc:sldMk cId="2648430931" sldId="373"/>
        </pc:sldMkLst>
        <pc:spChg chg="mod">
          <ac:chgData name="Lilia Dubko" userId="7c28a770-579a-4fd3-b223-bfe58e48239b" providerId="ADAL" clId="{7AD2C995-98E9-4076-B643-56AE4C53B0A6}" dt="2026-03-09T17:18:51.499" v="1158" actId="20577"/>
          <ac:spMkLst>
            <pc:docMk/>
            <pc:sldMk cId="2648430931" sldId="373"/>
            <ac:spMk id="13" creationId="{0579A39A-0B86-C8E4-BB14-6AE2E7B738EF}"/>
          </ac:spMkLst>
        </pc:spChg>
        <pc:spChg chg="mod">
          <ac:chgData name="Lilia Dubko" userId="7c28a770-579a-4fd3-b223-bfe58e48239b" providerId="ADAL" clId="{7AD2C995-98E9-4076-B643-56AE4C53B0A6}" dt="2026-03-11T05:10:10.306" v="1890" actId="255"/>
          <ac:spMkLst>
            <pc:docMk/>
            <pc:sldMk cId="2648430931" sldId="373"/>
            <ac:spMk id="17" creationId="{E5B6A6A4-DD2B-C62F-F37B-EDD69DD49B54}"/>
          </ac:spMkLst>
        </pc:spChg>
        <pc:picChg chg="add mod">
          <ac:chgData name="Lilia Dubko" userId="7c28a770-579a-4fd3-b223-bfe58e48239b" providerId="ADAL" clId="{7AD2C995-98E9-4076-B643-56AE4C53B0A6}" dt="2026-03-09T17:08:05.047" v="1040" actId="1076"/>
          <ac:picMkLst>
            <pc:docMk/>
            <pc:sldMk cId="2648430931" sldId="373"/>
            <ac:picMk id="3" creationId="{33E3248A-317E-304C-171E-4BB041ED7DB8}"/>
          </ac:picMkLst>
        </pc:picChg>
      </pc:sldChg>
      <pc:sldChg chg="modSp mod modNotesTx">
        <pc:chgData name="Lilia Dubko" userId="7c28a770-579a-4fd3-b223-bfe58e48239b" providerId="ADAL" clId="{7AD2C995-98E9-4076-B643-56AE4C53B0A6}" dt="2026-03-11T15:41:57.493" v="2168" actId="6549"/>
        <pc:sldMkLst>
          <pc:docMk/>
          <pc:sldMk cId="925144341" sldId="375"/>
        </pc:sldMkLst>
        <pc:graphicFrameChg chg="modGraphic">
          <ac:chgData name="Lilia Dubko" userId="7c28a770-579a-4fd3-b223-bfe58e48239b" providerId="ADAL" clId="{7AD2C995-98E9-4076-B643-56AE4C53B0A6}" dt="2026-03-11T14:55:15.954" v="2083" actId="20577"/>
          <ac:graphicFrameMkLst>
            <pc:docMk/>
            <pc:sldMk cId="925144341" sldId="375"/>
            <ac:graphicFrameMk id="2" creationId="{1282246D-48C1-27AB-46B9-083C5C8B2E61}"/>
          </ac:graphicFrameMkLst>
        </pc:graphicFrameChg>
      </pc:sldChg>
      <pc:sldChg chg="modSp mod ord modNotesTx">
        <pc:chgData name="Lilia Dubko" userId="7c28a770-579a-4fd3-b223-bfe58e48239b" providerId="ADAL" clId="{7AD2C995-98E9-4076-B643-56AE4C53B0A6}" dt="2026-03-16T16:27:38.789" v="2516" actId="5793"/>
        <pc:sldMkLst>
          <pc:docMk/>
          <pc:sldMk cId="21599155" sldId="376"/>
        </pc:sldMkLst>
        <pc:spChg chg="mod">
          <ac:chgData name="Lilia Dubko" userId="7c28a770-579a-4fd3-b223-bfe58e48239b" providerId="ADAL" clId="{7AD2C995-98E9-4076-B643-56AE4C53B0A6}" dt="2026-03-10T19:05:41.702" v="1358" actId="2711"/>
          <ac:spMkLst>
            <pc:docMk/>
            <pc:sldMk cId="21599155" sldId="376"/>
            <ac:spMk id="17" creationId="{B02B0BCA-867B-F029-7C4D-4874EC5C1480}"/>
          </ac:spMkLst>
        </pc:spChg>
      </pc:sldChg>
      <pc:sldChg chg="modSp mod modNotesTx">
        <pc:chgData name="Lilia Dubko" userId="7c28a770-579a-4fd3-b223-bfe58e48239b" providerId="ADAL" clId="{7AD2C995-98E9-4076-B643-56AE4C53B0A6}" dt="2026-03-11T15:41:52.285" v="2167" actId="6549"/>
        <pc:sldMkLst>
          <pc:docMk/>
          <pc:sldMk cId="1890879768" sldId="377"/>
        </pc:sldMkLst>
        <pc:spChg chg="mod">
          <ac:chgData name="Lilia Dubko" userId="7c28a770-579a-4fd3-b223-bfe58e48239b" providerId="ADAL" clId="{7AD2C995-98E9-4076-B643-56AE4C53B0A6}" dt="2026-03-10T19:06:05.084" v="1360" actId="2711"/>
          <ac:spMkLst>
            <pc:docMk/>
            <pc:sldMk cId="1890879768" sldId="377"/>
            <ac:spMk id="4" creationId="{C85EA876-C837-1042-BBB8-C0987292536A}"/>
          </ac:spMkLst>
        </pc:spChg>
      </pc:sldChg>
      <pc:sldChg chg="addSp delSp modSp mod ord modNotesTx">
        <pc:chgData name="Lilia Dubko" userId="7c28a770-579a-4fd3-b223-bfe58e48239b" providerId="ADAL" clId="{7AD2C995-98E9-4076-B643-56AE4C53B0A6}" dt="2026-03-16T16:27:43.257" v="2518" actId="5793"/>
        <pc:sldMkLst>
          <pc:docMk/>
          <pc:sldMk cId="907540536" sldId="379"/>
        </pc:sldMkLst>
        <pc:spChg chg="mod">
          <ac:chgData name="Lilia Dubko" userId="7c28a770-579a-4fd3-b223-bfe58e48239b" providerId="ADAL" clId="{7AD2C995-98E9-4076-B643-56AE4C53B0A6}" dt="2026-03-11T14:18:39.948" v="1919" actId="20577"/>
          <ac:spMkLst>
            <pc:docMk/>
            <pc:sldMk cId="907540536" sldId="379"/>
            <ac:spMk id="13" creationId="{24F87F22-DF10-744B-FFDB-88674BEDAEB4}"/>
          </ac:spMkLst>
        </pc:spChg>
        <pc:spChg chg="mod">
          <ac:chgData name="Lilia Dubko" userId="7c28a770-579a-4fd3-b223-bfe58e48239b" providerId="ADAL" clId="{7AD2C995-98E9-4076-B643-56AE4C53B0A6}" dt="2026-03-10T19:03:05.456" v="1342" actId="20577"/>
          <ac:spMkLst>
            <pc:docMk/>
            <pc:sldMk cId="907540536" sldId="379"/>
            <ac:spMk id="17" creationId="{E9102E65-EB20-5AFA-138C-1858E02611DE}"/>
          </ac:spMkLst>
        </pc:spChg>
        <pc:picChg chg="add mod">
          <ac:chgData name="Lilia Dubko" userId="7c28a770-579a-4fd3-b223-bfe58e48239b" providerId="ADAL" clId="{7AD2C995-98E9-4076-B643-56AE4C53B0A6}" dt="2026-03-10T19:10:45.983" v="1389" actId="14100"/>
          <ac:picMkLst>
            <pc:docMk/>
            <pc:sldMk cId="907540536" sldId="379"/>
            <ac:picMk id="4" creationId="{38AB5336-E4C5-6790-AA2C-0314E392E82E}"/>
          </ac:picMkLst>
        </pc:picChg>
      </pc:sldChg>
      <pc:sldChg chg="modSp mod">
        <pc:chgData name="Lilia Dubko" userId="7c28a770-579a-4fd3-b223-bfe58e48239b" providerId="ADAL" clId="{7AD2C995-98E9-4076-B643-56AE4C53B0A6}" dt="2026-03-10T19:13:24.649" v="1433" actId="20577"/>
        <pc:sldMkLst>
          <pc:docMk/>
          <pc:sldMk cId="2786247486" sldId="380"/>
        </pc:sldMkLst>
        <pc:spChg chg="mod">
          <ac:chgData name="Lilia Dubko" userId="7c28a770-579a-4fd3-b223-bfe58e48239b" providerId="ADAL" clId="{7AD2C995-98E9-4076-B643-56AE4C53B0A6}" dt="2026-03-10T19:13:24.649" v="1433" actId="20577"/>
          <ac:spMkLst>
            <pc:docMk/>
            <pc:sldMk cId="2786247486" sldId="380"/>
            <ac:spMk id="13" creationId="{F4E21D61-8592-1CAC-9FE4-4039BFE8A491}"/>
          </ac:spMkLst>
        </pc:spChg>
        <pc:spChg chg="mod">
          <ac:chgData name="Lilia Dubko" userId="7c28a770-579a-4fd3-b223-bfe58e48239b" providerId="ADAL" clId="{7AD2C995-98E9-4076-B643-56AE4C53B0A6}" dt="2026-03-10T19:06:27.008" v="1362" actId="255"/>
          <ac:spMkLst>
            <pc:docMk/>
            <pc:sldMk cId="2786247486" sldId="380"/>
            <ac:spMk id="15" creationId="{1B3C2E6D-48FB-2B9A-B7D7-BF3541F76A87}"/>
          </ac:spMkLst>
        </pc:spChg>
      </pc:sldChg>
      <pc:sldChg chg="addSp modSp mod">
        <pc:chgData name="Lilia Dubko" userId="7c28a770-579a-4fd3-b223-bfe58e48239b" providerId="ADAL" clId="{7AD2C995-98E9-4076-B643-56AE4C53B0A6}" dt="2026-03-10T19:09:17.461" v="1382" actId="14100"/>
        <pc:sldMkLst>
          <pc:docMk/>
          <pc:sldMk cId="2936508255" sldId="381"/>
        </pc:sldMkLst>
        <pc:spChg chg="mod">
          <ac:chgData name="Lilia Dubko" userId="7c28a770-579a-4fd3-b223-bfe58e48239b" providerId="ADAL" clId="{7AD2C995-98E9-4076-B643-56AE4C53B0A6}" dt="2026-03-10T19:09:10.835" v="1381" actId="255"/>
          <ac:spMkLst>
            <pc:docMk/>
            <pc:sldMk cId="2936508255" sldId="381"/>
            <ac:spMk id="15" creationId="{D6424553-85AE-6327-DEA3-6853E00C8164}"/>
          </ac:spMkLst>
        </pc:spChg>
        <pc:picChg chg="add mod">
          <ac:chgData name="Lilia Dubko" userId="7c28a770-579a-4fd3-b223-bfe58e48239b" providerId="ADAL" clId="{7AD2C995-98E9-4076-B643-56AE4C53B0A6}" dt="2026-03-10T19:09:17.461" v="1382" actId="14100"/>
          <ac:picMkLst>
            <pc:docMk/>
            <pc:sldMk cId="2936508255" sldId="381"/>
            <ac:picMk id="3" creationId="{CA9E99E3-A3AB-1539-BB5C-614C1A63A303}"/>
          </ac:picMkLst>
        </pc:picChg>
      </pc:sldChg>
      <pc:sldChg chg="modSp mod modNotesTx">
        <pc:chgData name="Lilia Dubko" userId="7c28a770-579a-4fd3-b223-bfe58e48239b" providerId="ADAL" clId="{7AD2C995-98E9-4076-B643-56AE4C53B0A6}" dt="2026-03-16T16:28:05.440" v="2520" actId="6549"/>
        <pc:sldMkLst>
          <pc:docMk/>
          <pc:sldMk cId="1509073446" sldId="384"/>
        </pc:sldMkLst>
        <pc:spChg chg="mod">
          <ac:chgData name="Lilia Dubko" userId="7c28a770-579a-4fd3-b223-bfe58e48239b" providerId="ADAL" clId="{7AD2C995-98E9-4076-B643-56AE4C53B0A6}" dt="2026-03-11T15:44:07.634" v="2176" actId="255"/>
          <ac:spMkLst>
            <pc:docMk/>
            <pc:sldMk cId="1509073446" sldId="384"/>
            <ac:spMk id="17" creationId="{4DDDFCB9-EFDB-955F-1677-2ECB57A167BB}"/>
          </ac:spMkLst>
        </pc:spChg>
      </pc:sldChg>
      <pc:sldChg chg="modSp mod">
        <pc:chgData name="Lilia Dubko" userId="7c28a770-579a-4fd3-b223-bfe58e48239b" providerId="ADAL" clId="{7AD2C995-98E9-4076-B643-56AE4C53B0A6}" dt="2026-03-11T15:44:08.643" v="2177" actId="255"/>
        <pc:sldMkLst>
          <pc:docMk/>
          <pc:sldMk cId="3804948312" sldId="385"/>
        </pc:sldMkLst>
        <pc:spChg chg="mod">
          <ac:chgData name="Lilia Dubko" userId="7c28a770-579a-4fd3-b223-bfe58e48239b" providerId="ADAL" clId="{7AD2C995-98E9-4076-B643-56AE4C53B0A6}" dt="2026-03-11T15:44:08.643" v="2177" actId="255"/>
          <ac:spMkLst>
            <pc:docMk/>
            <pc:sldMk cId="3804948312" sldId="385"/>
            <ac:spMk id="17" creationId="{113A1D84-D0E6-DC04-15FA-F836D5FF41C2}"/>
          </ac:spMkLst>
        </pc:spChg>
      </pc:sldChg>
    </pc:docChg>
  </pc:docChgLst>
  <pc:docChgLst>
    <pc:chgData name="Tim Crawford" userId="df19f5c9-2ba0-4792-bb76-4c57a55dfeef" providerId="ADAL" clId="{B8A5E924-C7BA-4103-802C-40DC807A31DF}"/>
    <pc:docChg chg="undo custSel addSld delSld modSld sldOrd">
      <pc:chgData name="Tim Crawford" userId="df19f5c9-2ba0-4792-bb76-4c57a55dfeef" providerId="ADAL" clId="{B8A5E924-C7BA-4103-802C-40DC807A31DF}" dt="2026-03-11T18:58:52.474" v="2487" actId="2696"/>
      <pc:docMkLst>
        <pc:docMk/>
      </pc:docMkLst>
      <pc:sldChg chg="delSp modSp mod">
        <pc:chgData name="Tim Crawford" userId="df19f5c9-2ba0-4792-bb76-4c57a55dfeef" providerId="ADAL" clId="{B8A5E924-C7BA-4103-802C-40DC807A31DF}" dt="2026-03-10T16:22:55.144" v="658" actId="113"/>
        <pc:sldMkLst>
          <pc:docMk/>
          <pc:sldMk cId="3927078293" sldId="321"/>
        </pc:sldMkLst>
        <pc:spChg chg="mod">
          <ac:chgData name="Tim Crawford" userId="df19f5c9-2ba0-4792-bb76-4c57a55dfeef" providerId="ADAL" clId="{B8A5E924-C7BA-4103-802C-40DC807A31DF}" dt="2026-03-10T16:14:52.065" v="640" actId="20577"/>
          <ac:spMkLst>
            <pc:docMk/>
            <pc:sldMk cId="3927078293" sldId="321"/>
            <ac:spMk id="13" creationId="{D0CFE59C-3E5A-493B-B248-FE9120BB395A}"/>
          </ac:spMkLst>
        </pc:spChg>
        <pc:spChg chg="mod">
          <ac:chgData name="Tim Crawford" userId="df19f5c9-2ba0-4792-bb76-4c57a55dfeef" providerId="ADAL" clId="{B8A5E924-C7BA-4103-802C-40DC807A31DF}" dt="2026-03-10T16:22:55.144" v="658" actId="113"/>
          <ac:spMkLst>
            <pc:docMk/>
            <pc:sldMk cId="3927078293" sldId="321"/>
            <ac:spMk id="15" creationId="{ECE1FB4A-FF9A-D66F-7102-119469F1560E}"/>
          </ac:spMkLst>
        </pc:spChg>
      </pc:sldChg>
      <pc:sldChg chg="modSp mod">
        <pc:chgData name="Tim Crawford" userId="df19f5c9-2ba0-4792-bb76-4c57a55dfeef" providerId="ADAL" clId="{B8A5E924-C7BA-4103-802C-40DC807A31DF}" dt="2026-03-10T19:38:13.302" v="1664" actId="20577"/>
        <pc:sldMkLst>
          <pc:docMk/>
          <pc:sldMk cId="2140971079" sldId="353"/>
        </pc:sldMkLst>
        <pc:spChg chg="mod">
          <ac:chgData name="Tim Crawford" userId="df19f5c9-2ba0-4792-bb76-4c57a55dfeef" providerId="ADAL" clId="{B8A5E924-C7BA-4103-802C-40DC807A31DF}" dt="2026-03-10T19:38:13.302" v="1664" actId="20577"/>
          <ac:spMkLst>
            <pc:docMk/>
            <pc:sldMk cId="2140971079" sldId="353"/>
            <ac:spMk id="17" creationId="{F8E51033-7704-4927-2727-6548D0B1F817}"/>
          </ac:spMkLst>
        </pc:spChg>
      </pc:sldChg>
      <pc:sldChg chg="modSp mod">
        <pc:chgData name="Tim Crawford" userId="df19f5c9-2ba0-4792-bb76-4c57a55dfeef" providerId="ADAL" clId="{B8A5E924-C7BA-4103-802C-40DC807A31DF}" dt="2026-03-10T17:06:19.522" v="1659" actId="108"/>
        <pc:sldMkLst>
          <pc:docMk/>
          <pc:sldMk cId="2792200943" sldId="356"/>
        </pc:sldMkLst>
        <pc:spChg chg="mod">
          <ac:chgData name="Tim Crawford" userId="df19f5c9-2ba0-4792-bb76-4c57a55dfeef" providerId="ADAL" clId="{B8A5E924-C7BA-4103-802C-40DC807A31DF}" dt="2026-03-10T17:06:19.522" v="1659" actId="108"/>
          <ac:spMkLst>
            <pc:docMk/>
            <pc:sldMk cId="2792200943" sldId="356"/>
            <ac:spMk id="17" creationId="{F8E51033-7704-4927-2727-6548D0B1F817}"/>
          </ac:spMkLst>
        </pc:spChg>
      </pc:sldChg>
      <pc:sldChg chg="modSp mod">
        <pc:chgData name="Tim Crawford" userId="df19f5c9-2ba0-4792-bb76-4c57a55dfeef" providerId="ADAL" clId="{B8A5E924-C7BA-4103-802C-40DC807A31DF}" dt="2026-03-10T16:42:06.730" v="1099" actId="20577"/>
        <pc:sldMkLst>
          <pc:docMk/>
          <pc:sldMk cId="4260771823" sldId="367"/>
        </pc:sldMkLst>
        <pc:spChg chg="mod">
          <ac:chgData name="Tim Crawford" userId="df19f5c9-2ba0-4792-bb76-4c57a55dfeef" providerId="ADAL" clId="{B8A5E924-C7BA-4103-802C-40DC807A31DF}" dt="2026-03-10T16:28:26.205" v="696" actId="20577"/>
          <ac:spMkLst>
            <pc:docMk/>
            <pc:sldMk cId="4260771823" sldId="367"/>
            <ac:spMk id="13" creationId="{D0CFE59C-3E5A-493B-B248-FE9120BB395A}"/>
          </ac:spMkLst>
        </pc:spChg>
        <pc:spChg chg="mod">
          <ac:chgData name="Tim Crawford" userId="df19f5c9-2ba0-4792-bb76-4c57a55dfeef" providerId="ADAL" clId="{B8A5E924-C7BA-4103-802C-40DC807A31DF}" dt="2026-03-10T16:42:06.730" v="1099" actId="20577"/>
          <ac:spMkLst>
            <pc:docMk/>
            <pc:sldMk cId="4260771823" sldId="367"/>
            <ac:spMk id="15" creationId="{ECE1FB4A-FF9A-D66F-7102-119469F1560E}"/>
          </ac:spMkLst>
        </pc:spChg>
      </pc:sldChg>
      <pc:sldChg chg="modSp mod">
        <pc:chgData name="Tim Crawford" userId="df19f5c9-2ba0-4792-bb76-4c57a55dfeef" providerId="ADAL" clId="{B8A5E924-C7BA-4103-802C-40DC807A31DF}" dt="2026-03-10T15:19:53.996" v="364" actId="20577"/>
        <pc:sldMkLst>
          <pc:docMk/>
          <pc:sldMk cId="2648430931" sldId="373"/>
        </pc:sldMkLst>
        <pc:spChg chg="mod">
          <ac:chgData name="Tim Crawford" userId="df19f5c9-2ba0-4792-bb76-4c57a55dfeef" providerId="ADAL" clId="{B8A5E924-C7BA-4103-802C-40DC807A31DF}" dt="2026-03-10T14:50:45.295" v="95" actId="20577"/>
          <ac:spMkLst>
            <pc:docMk/>
            <pc:sldMk cId="2648430931" sldId="373"/>
            <ac:spMk id="13" creationId="{0579A39A-0B86-C8E4-BB14-6AE2E7B738EF}"/>
          </ac:spMkLst>
        </pc:spChg>
        <pc:spChg chg="mod">
          <ac:chgData name="Tim Crawford" userId="df19f5c9-2ba0-4792-bb76-4c57a55dfeef" providerId="ADAL" clId="{B8A5E924-C7BA-4103-802C-40DC807A31DF}" dt="2026-03-10T15:19:53.996" v="364" actId="20577"/>
          <ac:spMkLst>
            <pc:docMk/>
            <pc:sldMk cId="2648430931" sldId="373"/>
            <ac:spMk id="17" creationId="{E5B6A6A4-DD2B-C62F-F37B-EDD69DD49B54}"/>
          </ac:spMkLst>
        </pc:spChg>
      </pc:sldChg>
      <pc:sldChg chg="addSp delSp modSp add mod">
        <pc:chgData name="Tim Crawford" userId="df19f5c9-2ba0-4792-bb76-4c57a55dfeef" providerId="ADAL" clId="{B8A5E924-C7BA-4103-802C-40DC807A31DF}" dt="2026-03-10T15:23:33.171" v="384" actId="20577"/>
        <pc:sldMkLst>
          <pc:docMk/>
          <pc:sldMk cId="925144341" sldId="375"/>
        </pc:sldMkLst>
        <pc:spChg chg="mod">
          <ac:chgData name="Tim Crawford" userId="df19f5c9-2ba0-4792-bb76-4c57a55dfeef" providerId="ADAL" clId="{B8A5E924-C7BA-4103-802C-40DC807A31DF}" dt="2026-03-10T15:23:33.171" v="384" actId="20577"/>
          <ac:spMkLst>
            <pc:docMk/>
            <pc:sldMk cId="925144341" sldId="375"/>
            <ac:spMk id="13" creationId="{EDC989E2-32E4-FB9F-EEA0-68DF780D287C}"/>
          </ac:spMkLst>
        </pc:spChg>
        <pc:graphicFrameChg chg="add mod modGraphic">
          <ac:chgData name="Tim Crawford" userId="df19f5c9-2ba0-4792-bb76-4c57a55dfeef" providerId="ADAL" clId="{B8A5E924-C7BA-4103-802C-40DC807A31DF}" dt="2026-03-10T15:05:03.489" v="227" actId="14734"/>
          <ac:graphicFrameMkLst>
            <pc:docMk/>
            <pc:sldMk cId="925144341" sldId="375"/>
            <ac:graphicFrameMk id="2" creationId="{1282246D-48C1-27AB-46B9-083C5C8B2E61}"/>
          </ac:graphicFrameMkLst>
        </pc:graphicFrameChg>
      </pc:sldChg>
      <pc:sldChg chg="modSp add del mod ord">
        <pc:chgData name="Tim Crawford" userId="df19f5c9-2ba0-4792-bb76-4c57a55dfeef" providerId="ADAL" clId="{B8A5E924-C7BA-4103-802C-40DC807A31DF}" dt="2026-03-10T15:19:31.060" v="357" actId="2696"/>
        <pc:sldMkLst>
          <pc:docMk/>
          <pc:sldMk cId="21599155" sldId="376"/>
        </pc:sldMkLst>
        <pc:spChg chg="mod">
          <ac:chgData name="Tim Crawford" userId="df19f5c9-2ba0-4792-bb76-4c57a55dfeef" providerId="ADAL" clId="{B8A5E924-C7BA-4103-802C-40DC807A31DF}" dt="2026-03-10T15:17:37.882" v="354" actId="115"/>
          <ac:spMkLst>
            <pc:docMk/>
            <pc:sldMk cId="21599155" sldId="376"/>
            <ac:spMk id="17" creationId="{B02B0BCA-867B-F029-7C4D-4874EC5C1480}"/>
          </ac:spMkLst>
        </pc:spChg>
      </pc:sldChg>
      <pc:sldChg chg="addSp delSp modSp add mod">
        <pc:chgData name="Tim Crawford" userId="df19f5c9-2ba0-4792-bb76-4c57a55dfeef" providerId="ADAL" clId="{B8A5E924-C7BA-4103-802C-40DC807A31DF}" dt="2026-03-10T15:24:03.924" v="391" actId="255"/>
        <pc:sldMkLst>
          <pc:docMk/>
          <pc:sldMk cId="1890879768" sldId="377"/>
        </pc:sldMkLst>
        <pc:spChg chg="add mod">
          <ac:chgData name="Tim Crawford" userId="df19f5c9-2ba0-4792-bb76-4c57a55dfeef" providerId="ADAL" clId="{B8A5E924-C7BA-4103-802C-40DC807A31DF}" dt="2026-03-10T15:24:03.924" v="391" actId="255"/>
          <ac:spMkLst>
            <pc:docMk/>
            <pc:sldMk cId="1890879768" sldId="377"/>
            <ac:spMk id="4" creationId="{C85EA876-C837-1042-BBB8-C0987292536A}"/>
          </ac:spMkLst>
        </pc:spChg>
      </pc:sldChg>
      <pc:sldChg chg="modSp add mod">
        <pc:chgData name="Tim Crawford" userId="df19f5c9-2ba0-4792-bb76-4c57a55dfeef" providerId="ADAL" clId="{B8A5E924-C7BA-4103-802C-40DC807A31DF}" dt="2026-03-10T15:35:48.909" v="629" actId="113"/>
        <pc:sldMkLst>
          <pc:docMk/>
          <pc:sldMk cId="907540536" sldId="379"/>
        </pc:sldMkLst>
        <pc:spChg chg="mod">
          <ac:chgData name="Tim Crawford" userId="df19f5c9-2ba0-4792-bb76-4c57a55dfeef" providerId="ADAL" clId="{B8A5E924-C7BA-4103-802C-40DC807A31DF}" dt="2026-03-10T15:29:30.268" v="429" actId="1076"/>
          <ac:spMkLst>
            <pc:docMk/>
            <pc:sldMk cId="907540536" sldId="379"/>
            <ac:spMk id="12" creationId="{4E03D289-1E4C-AAB0-E2EE-06D1D18373A2}"/>
          </ac:spMkLst>
        </pc:spChg>
        <pc:spChg chg="mod">
          <ac:chgData name="Tim Crawford" userId="df19f5c9-2ba0-4792-bb76-4c57a55dfeef" providerId="ADAL" clId="{B8A5E924-C7BA-4103-802C-40DC807A31DF}" dt="2026-03-10T15:29:38.198" v="447" actId="20577"/>
          <ac:spMkLst>
            <pc:docMk/>
            <pc:sldMk cId="907540536" sldId="379"/>
            <ac:spMk id="13" creationId="{24F87F22-DF10-744B-FFDB-88674BEDAEB4}"/>
          </ac:spMkLst>
        </pc:spChg>
        <pc:spChg chg="mod">
          <ac:chgData name="Tim Crawford" userId="df19f5c9-2ba0-4792-bb76-4c57a55dfeef" providerId="ADAL" clId="{B8A5E924-C7BA-4103-802C-40DC807A31DF}" dt="2026-03-10T15:35:48.909" v="629" actId="113"/>
          <ac:spMkLst>
            <pc:docMk/>
            <pc:sldMk cId="907540536" sldId="379"/>
            <ac:spMk id="17" creationId="{E9102E65-EB20-5AFA-138C-1858E02611DE}"/>
          </ac:spMkLst>
        </pc:spChg>
      </pc:sldChg>
      <pc:sldChg chg="modSp add mod">
        <pc:chgData name="Tim Crawford" userId="df19f5c9-2ba0-4792-bb76-4c57a55dfeef" providerId="ADAL" clId="{B8A5E924-C7BA-4103-802C-40DC807A31DF}" dt="2026-03-10T16:23:31.524" v="681" actId="20577"/>
        <pc:sldMkLst>
          <pc:docMk/>
          <pc:sldMk cId="2786247486" sldId="380"/>
        </pc:sldMkLst>
        <pc:spChg chg="mod">
          <ac:chgData name="Tim Crawford" userId="df19f5c9-2ba0-4792-bb76-4c57a55dfeef" providerId="ADAL" clId="{B8A5E924-C7BA-4103-802C-40DC807A31DF}" dt="2026-03-10T16:23:31.524" v="681" actId="20577"/>
          <ac:spMkLst>
            <pc:docMk/>
            <pc:sldMk cId="2786247486" sldId="380"/>
            <ac:spMk id="15" creationId="{1B3C2E6D-48FB-2B9A-B7D7-BF3541F76A87}"/>
          </ac:spMkLst>
        </pc:spChg>
      </pc:sldChg>
      <pc:sldChg chg="delSp modSp add mod">
        <pc:chgData name="Tim Crawford" userId="df19f5c9-2ba0-4792-bb76-4c57a55dfeef" providerId="ADAL" clId="{B8A5E924-C7BA-4103-802C-40DC807A31DF}" dt="2026-03-10T16:59:31.743" v="1399" actId="478"/>
        <pc:sldMkLst>
          <pc:docMk/>
          <pc:sldMk cId="2936508255" sldId="381"/>
        </pc:sldMkLst>
        <pc:spChg chg="mod">
          <ac:chgData name="Tim Crawford" userId="df19f5c9-2ba0-4792-bb76-4c57a55dfeef" providerId="ADAL" clId="{B8A5E924-C7BA-4103-802C-40DC807A31DF}" dt="2026-03-10T16:48:42.063" v="1152" actId="12"/>
          <ac:spMkLst>
            <pc:docMk/>
            <pc:sldMk cId="2936508255" sldId="381"/>
            <ac:spMk id="12" creationId="{A99FA124-9D0D-DED8-7ACF-EC2459DEA02C}"/>
          </ac:spMkLst>
        </pc:spChg>
        <pc:spChg chg="mod">
          <ac:chgData name="Tim Crawford" userId="df19f5c9-2ba0-4792-bb76-4c57a55dfeef" providerId="ADAL" clId="{B8A5E924-C7BA-4103-802C-40DC807A31DF}" dt="2026-03-10T16:59:25.672" v="1398" actId="20577"/>
          <ac:spMkLst>
            <pc:docMk/>
            <pc:sldMk cId="2936508255" sldId="381"/>
            <ac:spMk id="15" creationId="{D6424553-85AE-6327-DEA3-6853E00C8164}"/>
          </ac:spMkLst>
        </pc:spChg>
      </pc:sldChg>
      <pc:sldChg chg="modSp add mod">
        <pc:chgData name="Tim Crawford" userId="df19f5c9-2ba0-4792-bb76-4c57a55dfeef" providerId="ADAL" clId="{B8A5E924-C7BA-4103-802C-40DC807A31DF}" dt="2026-03-11T15:24:21.695" v="2484" actId="20577"/>
        <pc:sldMkLst>
          <pc:docMk/>
          <pc:sldMk cId="1509073446" sldId="384"/>
        </pc:sldMkLst>
        <pc:spChg chg="mod">
          <ac:chgData name="Tim Crawford" userId="df19f5c9-2ba0-4792-bb76-4c57a55dfeef" providerId="ADAL" clId="{B8A5E924-C7BA-4103-802C-40DC807A31DF}" dt="2026-03-11T15:24:21.695" v="2484" actId="20577"/>
          <ac:spMkLst>
            <pc:docMk/>
            <pc:sldMk cId="1509073446" sldId="384"/>
            <ac:spMk id="17" creationId="{4DDDFCB9-EFDB-955F-1677-2ECB57A167BB}"/>
          </ac:spMkLst>
        </pc:spChg>
      </pc:sldChg>
      <pc:sldChg chg="modSp add mod">
        <pc:chgData name="Tim Crawford" userId="df19f5c9-2ba0-4792-bb76-4c57a55dfeef" providerId="ADAL" clId="{B8A5E924-C7BA-4103-802C-40DC807A31DF}" dt="2026-03-11T15:24:39.716" v="2486" actId="20577"/>
        <pc:sldMkLst>
          <pc:docMk/>
          <pc:sldMk cId="3804948312" sldId="385"/>
        </pc:sldMkLst>
        <pc:spChg chg="mod">
          <ac:chgData name="Tim Crawford" userId="df19f5c9-2ba0-4792-bb76-4c57a55dfeef" providerId="ADAL" clId="{B8A5E924-C7BA-4103-802C-40DC807A31DF}" dt="2026-03-11T15:24:39.716" v="2486" actId="20577"/>
          <ac:spMkLst>
            <pc:docMk/>
            <pc:sldMk cId="3804948312" sldId="385"/>
            <ac:spMk id="17" creationId="{113A1D84-D0E6-DC04-15FA-F836D5FF41C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B6353D-6AFD-4C3C-95DC-8B163901CD2E}" type="datetimeFigureOut">
              <a:rPr lang="en-US" smtClean="0"/>
              <a:t>3/16/2026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A3BE0B-B69C-461F-A06E-8755D7FE9A27}" type="slidenum">
              <a:rPr lang="en-US" smtClean="0"/>
              <a:t>‹#›</a:t>
            </a:fld>
            <a:endParaRPr lang="en-US" dirty="0"/>
          </a:p>
        </p:txBody>
      </p:sp>
    </p:spTree>
    <p:extLst>
      <p:ext uri="{BB962C8B-B14F-4D97-AF65-F5344CB8AC3E}">
        <p14:creationId xmlns:p14="http://schemas.microsoft.com/office/powerpoint/2010/main" val="5794482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9B5963-32CE-1550-470F-714E4667B3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0C41E0-8D5F-2DBE-BA7E-DF6CF0180A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AB499C-6176-4BB8-4F83-70A68DB73793}"/>
              </a:ext>
            </a:extLst>
          </p:cNvPr>
          <p:cNvSpPr>
            <a:spLocks noGrp="1"/>
          </p:cNvSpPr>
          <p:nvPr>
            <p:ph type="body" idx="1"/>
          </p:nvPr>
        </p:nvSpPr>
        <p:spPr/>
        <p:txBody>
          <a:bodyPr/>
          <a:lstStyle/>
          <a:p>
            <a:pPr marL="0" indent="0">
              <a:buFontTx/>
              <a:buNone/>
            </a:pPr>
            <a:endParaRPr lang="en-US" dirty="0"/>
          </a:p>
        </p:txBody>
      </p:sp>
      <p:sp>
        <p:nvSpPr>
          <p:cNvPr id="4" name="Slide Number Placeholder 3">
            <a:extLst>
              <a:ext uri="{FF2B5EF4-FFF2-40B4-BE49-F238E27FC236}">
                <a16:creationId xmlns:a16="http://schemas.microsoft.com/office/drawing/2014/main" id="{09C730A3-DFF0-4F71-DD19-D14FCD9633A8}"/>
              </a:ext>
            </a:extLst>
          </p:cNvPr>
          <p:cNvSpPr>
            <a:spLocks noGrp="1"/>
          </p:cNvSpPr>
          <p:nvPr>
            <p:ph type="sldNum" sz="quarter" idx="5"/>
          </p:nvPr>
        </p:nvSpPr>
        <p:spPr/>
        <p:txBody>
          <a:bodyPr/>
          <a:lstStyle/>
          <a:p>
            <a:fld id="{CAA3BE0B-B69C-461F-A06E-8755D7FE9A27}" type="slidenum">
              <a:rPr lang="en-US" smtClean="0"/>
              <a:t>4</a:t>
            </a:fld>
            <a:endParaRPr lang="en-US" dirty="0"/>
          </a:p>
        </p:txBody>
      </p:sp>
    </p:spTree>
    <p:extLst>
      <p:ext uri="{BB962C8B-B14F-4D97-AF65-F5344CB8AC3E}">
        <p14:creationId xmlns:p14="http://schemas.microsoft.com/office/powerpoint/2010/main" val="36224641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BE0B-B69C-461F-A06E-8755D7FE9A27}" type="slidenum">
              <a:rPr lang="en-US" smtClean="0"/>
              <a:t>13</a:t>
            </a:fld>
            <a:endParaRPr lang="en-US" dirty="0"/>
          </a:p>
        </p:txBody>
      </p:sp>
    </p:spTree>
    <p:extLst>
      <p:ext uri="{BB962C8B-B14F-4D97-AF65-F5344CB8AC3E}">
        <p14:creationId xmlns:p14="http://schemas.microsoft.com/office/powerpoint/2010/main" val="41522470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C1C561-FFA8-8E47-E028-BAB993C200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95BE89-053F-A21A-7939-C181903685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6B3A13-BD06-A287-736A-C22B8879883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A4580F0-88FB-46ED-7349-A431F7532134}"/>
              </a:ext>
            </a:extLst>
          </p:cNvPr>
          <p:cNvSpPr>
            <a:spLocks noGrp="1"/>
          </p:cNvSpPr>
          <p:nvPr>
            <p:ph type="sldNum" sz="quarter" idx="5"/>
          </p:nvPr>
        </p:nvSpPr>
        <p:spPr/>
        <p:txBody>
          <a:bodyPr/>
          <a:lstStyle/>
          <a:p>
            <a:fld id="{CAA3BE0B-B69C-461F-A06E-8755D7FE9A27}" type="slidenum">
              <a:rPr lang="en-US" smtClean="0"/>
              <a:t>14</a:t>
            </a:fld>
            <a:endParaRPr lang="en-US"/>
          </a:p>
        </p:txBody>
      </p:sp>
    </p:spTree>
    <p:extLst>
      <p:ext uri="{BB962C8B-B14F-4D97-AF65-F5344CB8AC3E}">
        <p14:creationId xmlns:p14="http://schemas.microsoft.com/office/powerpoint/2010/main" val="22278634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DC08C3-FEC7-722A-4890-DEBCEF12DA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5B8BFA-6116-4AE2-6974-34DAF1806B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EBAA36-6083-67A1-736F-1A4FA1D60C3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38DC177-79FF-CEFF-2A82-03E228EEB12F}"/>
              </a:ext>
            </a:extLst>
          </p:cNvPr>
          <p:cNvSpPr>
            <a:spLocks noGrp="1"/>
          </p:cNvSpPr>
          <p:nvPr>
            <p:ph type="sldNum" sz="quarter" idx="5"/>
          </p:nvPr>
        </p:nvSpPr>
        <p:spPr/>
        <p:txBody>
          <a:bodyPr/>
          <a:lstStyle/>
          <a:p>
            <a:fld id="{CAA3BE0B-B69C-461F-A06E-8755D7FE9A27}" type="slidenum">
              <a:rPr lang="en-US" smtClean="0"/>
              <a:t>15</a:t>
            </a:fld>
            <a:endParaRPr lang="en-US"/>
          </a:p>
        </p:txBody>
      </p:sp>
    </p:spTree>
    <p:extLst>
      <p:ext uri="{BB962C8B-B14F-4D97-AF65-F5344CB8AC3E}">
        <p14:creationId xmlns:p14="http://schemas.microsoft.com/office/powerpoint/2010/main" val="22622337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BE0B-B69C-461F-A06E-8755D7FE9A27}" type="slidenum">
              <a:rPr lang="en-US" smtClean="0"/>
              <a:t>16</a:t>
            </a:fld>
            <a:endParaRPr lang="en-US" dirty="0"/>
          </a:p>
        </p:txBody>
      </p:sp>
    </p:spTree>
    <p:extLst>
      <p:ext uri="{BB962C8B-B14F-4D97-AF65-F5344CB8AC3E}">
        <p14:creationId xmlns:p14="http://schemas.microsoft.com/office/powerpoint/2010/main" val="1795073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9BB3BE-5A9E-3BE1-07AA-D62FE4AE14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6DC9AB-2D9A-90C9-FEC5-77BAAA57B2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019809-DFCA-0381-B3C6-891BB5866943}"/>
              </a:ext>
            </a:extLst>
          </p:cNvPr>
          <p:cNvSpPr>
            <a:spLocks noGrp="1"/>
          </p:cNvSpPr>
          <p:nvPr>
            <p:ph type="body" idx="1"/>
          </p:nvPr>
        </p:nvSpPr>
        <p:spPr/>
        <p:txBody>
          <a:bodyPr/>
          <a:lstStyle/>
          <a:p>
            <a:pPr marL="0" indent="0">
              <a:buFontTx/>
              <a:buNone/>
            </a:pPr>
            <a:endParaRPr lang="en-US" sz="1200" b="0" i="0" u="none" strike="noStrike" kern="1200" baseline="0" dirty="0">
              <a:solidFill>
                <a:schemeClr val="tx1"/>
              </a:solidFill>
              <a:latin typeface="+mn-lt"/>
              <a:ea typeface="+mn-ea"/>
              <a:cs typeface="+mn-cs"/>
            </a:endParaRPr>
          </a:p>
          <a:p>
            <a:pPr marL="171450" indent="-171450">
              <a:buFontTx/>
              <a:buChar char="-"/>
            </a:pPr>
            <a:endParaRPr lang="en-US" dirty="0"/>
          </a:p>
        </p:txBody>
      </p:sp>
      <p:sp>
        <p:nvSpPr>
          <p:cNvPr id="4" name="Slide Number Placeholder 3">
            <a:extLst>
              <a:ext uri="{FF2B5EF4-FFF2-40B4-BE49-F238E27FC236}">
                <a16:creationId xmlns:a16="http://schemas.microsoft.com/office/drawing/2014/main" id="{2AAC0C16-CA7A-A490-4C4C-ECE7334A5753}"/>
              </a:ext>
            </a:extLst>
          </p:cNvPr>
          <p:cNvSpPr>
            <a:spLocks noGrp="1"/>
          </p:cNvSpPr>
          <p:nvPr>
            <p:ph type="sldNum" sz="quarter" idx="5"/>
          </p:nvPr>
        </p:nvSpPr>
        <p:spPr/>
        <p:txBody>
          <a:bodyPr/>
          <a:lstStyle/>
          <a:p>
            <a:fld id="{CAA3BE0B-B69C-461F-A06E-8755D7FE9A27}" type="slidenum">
              <a:rPr lang="en-US" smtClean="0"/>
              <a:t>5</a:t>
            </a:fld>
            <a:endParaRPr lang="en-US" dirty="0"/>
          </a:p>
        </p:txBody>
      </p:sp>
    </p:spTree>
    <p:extLst>
      <p:ext uri="{BB962C8B-B14F-4D97-AF65-F5344CB8AC3E}">
        <p14:creationId xmlns:p14="http://schemas.microsoft.com/office/powerpoint/2010/main" val="20928168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5D4270-CA5A-045F-D6F7-16B516F951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EAFFD2-0F1D-32B0-4F56-AC712C56E1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CEB7E0-4B5D-10ED-9726-E34D48638686}"/>
              </a:ext>
            </a:extLst>
          </p:cNvPr>
          <p:cNvSpPr>
            <a:spLocks noGrp="1"/>
          </p:cNvSpPr>
          <p:nvPr>
            <p:ph type="body" idx="1"/>
          </p:nvPr>
        </p:nvSpPr>
        <p:spPr/>
        <p:txBody>
          <a:bodyPr/>
          <a:lstStyle/>
          <a:p>
            <a:pPr marL="171450" indent="-171450">
              <a:buFontTx/>
              <a:buChar char="-"/>
            </a:pPr>
            <a:endParaRPr lang="en-US" dirty="0"/>
          </a:p>
        </p:txBody>
      </p:sp>
      <p:sp>
        <p:nvSpPr>
          <p:cNvPr id="4" name="Slide Number Placeholder 3">
            <a:extLst>
              <a:ext uri="{FF2B5EF4-FFF2-40B4-BE49-F238E27FC236}">
                <a16:creationId xmlns:a16="http://schemas.microsoft.com/office/drawing/2014/main" id="{19380390-A4EF-6693-A12C-275CF95DAC4D}"/>
              </a:ext>
            </a:extLst>
          </p:cNvPr>
          <p:cNvSpPr>
            <a:spLocks noGrp="1"/>
          </p:cNvSpPr>
          <p:nvPr>
            <p:ph type="sldNum" sz="quarter" idx="5"/>
          </p:nvPr>
        </p:nvSpPr>
        <p:spPr/>
        <p:txBody>
          <a:bodyPr/>
          <a:lstStyle/>
          <a:p>
            <a:fld id="{CAA3BE0B-B69C-461F-A06E-8755D7FE9A27}" type="slidenum">
              <a:rPr lang="en-US" smtClean="0"/>
              <a:t>6</a:t>
            </a:fld>
            <a:endParaRPr lang="en-US" dirty="0"/>
          </a:p>
        </p:txBody>
      </p:sp>
    </p:spTree>
    <p:extLst>
      <p:ext uri="{BB962C8B-B14F-4D97-AF65-F5344CB8AC3E}">
        <p14:creationId xmlns:p14="http://schemas.microsoft.com/office/powerpoint/2010/main" val="25762445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86850-CC9B-8BD8-F828-307B8DF311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AC1942-E1CB-EB7B-6C6A-03650367B0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0F2E1D-1D9B-86DD-8CBA-919793D73CA2}"/>
              </a:ext>
            </a:extLst>
          </p:cNvPr>
          <p:cNvSpPr>
            <a:spLocks noGrp="1"/>
          </p:cNvSpPr>
          <p:nvPr>
            <p:ph type="body" idx="1"/>
          </p:nvPr>
        </p:nvSpPr>
        <p:spPr/>
        <p:txBody>
          <a:bodyPr/>
          <a:lstStyle/>
          <a:p>
            <a:pPr marL="171450" indent="-171450">
              <a:buFontTx/>
              <a:buChar char="-"/>
            </a:pPr>
            <a:endParaRPr lang="en-US" dirty="0"/>
          </a:p>
        </p:txBody>
      </p:sp>
      <p:sp>
        <p:nvSpPr>
          <p:cNvPr id="4" name="Slide Number Placeholder 3">
            <a:extLst>
              <a:ext uri="{FF2B5EF4-FFF2-40B4-BE49-F238E27FC236}">
                <a16:creationId xmlns:a16="http://schemas.microsoft.com/office/drawing/2014/main" id="{A8765664-124D-C4CD-42D8-4ED77B6FA4FB}"/>
              </a:ext>
            </a:extLst>
          </p:cNvPr>
          <p:cNvSpPr>
            <a:spLocks noGrp="1"/>
          </p:cNvSpPr>
          <p:nvPr>
            <p:ph type="sldNum" sz="quarter" idx="5"/>
          </p:nvPr>
        </p:nvSpPr>
        <p:spPr/>
        <p:txBody>
          <a:bodyPr/>
          <a:lstStyle/>
          <a:p>
            <a:fld id="{CAA3BE0B-B69C-461F-A06E-8755D7FE9A27}" type="slidenum">
              <a:rPr lang="en-US" smtClean="0"/>
              <a:t>7</a:t>
            </a:fld>
            <a:endParaRPr lang="en-US" dirty="0"/>
          </a:p>
        </p:txBody>
      </p:sp>
    </p:spTree>
    <p:extLst>
      <p:ext uri="{BB962C8B-B14F-4D97-AF65-F5344CB8AC3E}">
        <p14:creationId xmlns:p14="http://schemas.microsoft.com/office/powerpoint/2010/main" val="23047485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B725F-E7FE-F6B9-A89F-7C65EF727C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60ABFA-0109-E39F-2807-2E5CEF0184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8B2324-F756-4B89-2BB5-21C4F2F50037}"/>
              </a:ext>
            </a:extLst>
          </p:cNvPr>
          <p:cNvSpPr>
            <a:spLocks noGrp="1"/>
          </p:cNvSpPr>
          <p:nvPr>
            <p:ph type="body" idx="1"/>
          </p:nvPr>
        </p:nvSpPr>
        <p:spPr/>
        <p:txBody>
          <a:bodyPr/>
          <a:lstStyle/>
          <a:p>
            <a:pPr marL="171450" indent="-171450">
              <a:buFontTx/>
              <a:buChar char="-"/>
            </a:pPr>
            <a:endParaRPr lang="en-US" dirty="0"/>
          </a:p>
        </p:txBody>
      </p:sp>
      <p:sp>
        <p:nvSpPr>
          <p:cNvPr id="4" name="Slide Number Placeholder 3">
            <a:extLst>
              <a:ext uri="{FF2B5EF4-FFF2-40B4-BE49-F238E27FC236}">
                <a16:creationId xmlns:a16="http://schemas.microsoft.com/office/drawing/2014/main" id="{59F9C6A9-E773-C521-9116-7158EBC9273D}"/>
              </a:ext>
            </a:extLst>
          </p:cNvPr>
          <p:cNvSpPr>
            <a:spLocks noGrp="1"/>
          </p:cNvSpPr>
          <p:nvPr>
            <p:ph type="sldNum" sz="quarter" idx="5"/>
          </p:nvPr>
        </p:nvSpPr>
        <p:spPr/>
        <p:txBody>
          <a:bodyPr/>
          <a:lstStyle/>
          <a:p>
            <a:fld id="{CAA3BE0B-B69C-461F-A06E-8755D7FE9A27}" type="slidenum">
              <a:rPr lang="en-US" smtClean="0"/>
              <a:t>8</a:t>
            </a:fld>
            <a:endParaRPr lang="en-US" dirty="0"/>
          </a:p>
        </p:txBody>
      </p:sp>
    </p:spTree>
    <p:extLst>
      <p:ext uri="{BB962C8B-B14F-4D97-AF65-F5344CB8AC3E}">
        <p14:creationId xmlns:p14="http://schemas.microsoft.com/office/powerpoint/2010/main" val="41122154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BE0B-B69C-461F-A06E-8755D7FE9A27}" type="slidenum">
              <a:rPr lang="en-US" smtClean="0"/>
              <a:t>9</a:t>
            </a:fld>
            <a:endParaRPr lang="en-US" dirty="0"/>
          </a:p>
        </p:txBody>
      </p:sp>
    </p:spTree>
    <p:extLst>
      <p:ext uri="{BB962C8B-B14F-4D97-AF65-F5344CB8AC3E}">
        <p14:creationId xmlns:p14="http://schemas.microsoft.com/office/powerpoint/2010/main" val="24505390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9955A3-CD37-DB80-40FF-C39FBA0582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A696B5-B9FA-0E47-4AE8-49C8851E88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B61457-CF35-7307-8F79-071A1F4C2D9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ED075F-4704-3C4A-5BE9-2E2D00EADD1A}"/>
              </a:ext>
            </a:extLst>
          </p:cNvPr>
          <p:cNvSpPr>
            <a:spLocks noGrp="1"/>
          </p:cNvSpPr>
          <p:nvPr>
            <p:ph type="sldNum" sz="quarter" idx="5"/>
          </p:nvPr>
        </p:nvSpPr>
        <p:spPr/>
        <p:txBody>
          <a:bodyPr/>
          <a:lstStyle/>
          <a:p>
            <a:fld id="{CAA3BE0B-B69C-461F-A06E-8755D7FE9A27}" type="slidenum">
              <a:rPr lang="en-US" smtClean="0"/>
              <a:t>10</a:t>
            </a:fld>
            <a:endParaRPr lang="en-US" dirty="0"/>
          </a:p>
        </p:txBody>
      </p:sp>
    </p:spTree>
    <p:extLst>
      <p:ext uri="{BB962C8B-B14F-4D97-AF65-F5344CB8AC3E}">
        <p14:creationId xmlns:p14="http://schemas.microsoft.com/office/powerpoint/2010/main" val="2292813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BE0B-B69C-461F-A06E-8755D7FE9A27}" type="slidenum">
              <a:rPr lang="en-US" smtClean="0"/>
              <a:t>11</a:t>
            </a:fld>
            <a:endParaRPr lang="en-US" dirty="0"/>
          </a:p>
        </p:txBody>
      </p:sp>
    </p:spTree>
    <p:extLst>
      <p:ext uri="{BB962C8B-B14F-4D97-AF65-F5344CB8AC3E}">
        <p14:creationId xmlns:p14="http://schemas.microsoft.com/office/powerpoint/2010/main" val="18201678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AEE719-9C68-B3A5-8132-77B969DDF9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393050-A541-C63C-BB59-ED25A14439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FE3AA1-D281-6AF3-214B-0054395C25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3628C80-63D6-DD8D-B6A5-2A837E5FB881}"/>
              </a:ext>
            </a:extLst>
          </p:cNvPr>
          <p:cNvSpPr>
            <a:spLocks noGrp="1"/>
          </p:cNvSpPr>
          <p:nvPr>
            <p:ph type="sldNum" sz="quarter" idx="5"/>
          </p:nvPr>
        </p:nvSpPr>
        <p:spPr/>
        <p:txBody>
          <a:bodyPr/>
          <a:lstStyle/>
          <a:p>
            <a:fld id="{CAA3BE0B-B69C-461F-A06E-8755D7FE9A27}" type="slidenum">
              <a:rPr lang="en-US" smtClean="0"/>
              <a:t>12</a:t>
            </a:fld>
            <a:endParaRPr lang="en-US" dirty="0"/>
          </a:p>
        </p:txBody>
      </p:sp>
    </p:spTree>
    <p:extLst>
      <p:ext uri="{BB962C8B-B14F-4D97-AF65-F5344CB8AC3E}">
        <p14:creationId xmlns:p14="http://schemas.microsoft.com/office/powerpoint/2010/main" val="6075180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96D4C-F221-BB41-DC82-12950F9CA82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5F4FC4A-9910-B67B-3D9E-BE96CCD342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48D229D-92AB-518B-6B3B-C8E359979654}"/>
              </a:ext>
            </a:extLst>
          </p:cNvPr>
          <p:cNvSpPr>
            <a:spLocks noGrp="1"/>
          </p:cNvSpPr>
          <p:nvPr>
            <p:ph type="dt" sz="half" idx="10"/>
          </p:nvPr>
        </p:nvSpPr>
        <p:spPr>
          <a:xfrm>
            <a:off x="838200" y="6356350"/>
            <a:ext cx="2743200" cy="365125"/>
          </a:xfrm>
          <a:prstGeom prst="rect">
            <a:avLst/>
          </a:prstGeom>
        </p:spPr>
        <p:txBody>
          <a:bodyPr/>
          <a:lstStyle/>
          <a:p>
            <a:fld id="{591CA40A-2D2A-4F8C-8ECD-E8CD63DA2DB8}" type="datetime1">
              <a:rPr lang="en-US" smtClean="0"/>
              <a:t>3/16/2026</a:t>
            </a:fld>
            <a:endParaRPr lang="en-US" dirty="0"/>
          </a:p>
        </p:txBody>
      </p:sp>
      <p:sp>
        <p:nvSpPr>
          <p:cNvPr id="5" name="Footer Placeholder 4">
            <a:extLst>
              <a:ext uri="{FF2B5EF4-FFF2-40B4-BE49-F238E27FC236}">
                <a16:creationId xmlns:a16="http://schemas.microsoft.com/office/drawing/2014/main" id="{7CA34481-E6E9-F34F-4108-8B85FA354E70}"/>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A03854D7-0965-B7A2-DC2F-8EEA74296FDE}"/>
              </a:ext>
            </a:extLst>
          </p:cNvPr>
          <p:cNvSpPr>
            <a:spLocks noGrp="1"/>
          </p:cNvSpPr>
          <p:nvPr>
            <p:ph type="sldNum" sz="quarter" idx="12"/>
          </p:nvPr>
        </p:nvSpPr>
        <p:spPr/>
        <p:txBody>
          <a:bodyPr/>
          <a:lstStyle/>
          <a:p>
            <a:fld id="{9C91E537-C390-45C4-8D55-55893A3B1ED6}" type="slidenum">
              <a:rPr lang="en-US" smtClean="0"/>
              <a:t>‹#›</a:t>
            </a:fld>
            <a:endParaRPr lang="en-US" dirty="0"/>
          </a:p>
        </p:txBody>
      </p:sp>
    </p:spTree>
    <p:extLst>
      <p:ext uri="{BB962C8B-B14F-4D97-AF65-F5344CB8AC3E}">
        <p14:creationId xmlns:p14="http://schemas.microsoft.com/office/powerpoint/2010/main" val="8035237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17FA0-7BFE-192D-3956-4D4BC711526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99C888E-2200-39B3-680D-8FD4A080CC4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E337E1-9CEC-5112-AAE1-8221BBFC9394}"/>
              </a:ext>
            </a:extLst>
          </p:cNvPr>
          <p:cNvSpPr>
            <a:spLocks noGrp="1"/>
          </p:cNvSpPr>
          <p:nvPr>
            <p:ph type="dt" sz="half" idx="10"/>
          </p:nvPr>
        </p:nvSpPr>
        <p:spPr>
          <a:xfrm>
            <a:off x="838200" y="6356350"/>
            <a:ext cx="2743200" cy="365125"/>
          </a:xfrm>
          <a:prstGeom prst="rect">
            <a:avLst/>
          </a:prstGeom>
        </p:spPr>
        <p:txBody>
          <a:bodyPr/>
          <a:lstStyle/>
          <a:p>
            <a:fld id="{14726FBF-F5E2-4CE0-8CEB-E72A6003250C}" type="datetime1">
              <a:rPr lang="en-US" smtClean="0"/>
              <a:t>3/16/2026</a:t>
            </a:fld>
            <a:endParaRPr lang="en-US" dirty="0"/>
          </a:p>
        </p:txBody>
      </p:sp>
      <p:sp>
        <p:nvSpPr>
          <p:cNvPr id="5" name="Footer Placeholder 4">
            <a:extLst>
              <a:ext uri="{FF2B5EF4-FFF2-40B4-BE49-F238E27FC236}">
                <a16:creationId xmlns:a16="http://schemas.microsoft.com/office/drawing/2014/main" id="{253F70BC-2C49-EE94-27FE-BA74DE3AEF09}"/>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473E94BD-C7B3-73D8-CD07-082BD3D5E4A0}"/>
              </a:ext>
            </a:extLst>
          </p:cNvPr>
          <p:cNvSpPr>
            <a:spLocks noGrp="1"/>
          </p:cNvSpPr>
          <p:nvPr>
            <p:ph type="sldNum" sz="quarter" idx="12"/>
          </p:nvPr>
        </p:nvSpPr>
        <p:spPr/>
        <p:txBody>
          <a:bodyPr/>
          <a:lstStyle/>
          <a:p>
            <a:fld id="{9C91E537-C390-45C4-8D55-55893A3B1ED6}" type="slidenum">
              <a:rPr lang="en-US" smtClean="0"/>
              <a:t>‹#›</a:t>
            </a:fld>
            <a:endParaRPr lang="en-US" dirty="0"/>
          </a:p>
        </p:txBody>
      </p:sp>
    </p:spTree>
    <p:extLst>
      <p:ext uri="{BB962C8B-B14F-4D97-AF65-F5344CB8AC3E}">
        <p14:creationId xmlns:p14="http://schemas.microsoft.com/office/powerpoint/2010/main" val="2609820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85A7373-F43F-9599-67C5-B4DD666026D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3437899-A628-E17C-BE7F-70DD7381D9B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634839-CBCB-3ABD-C51A-B2F2F18ECA4F}"/>
              </a:ext>
            </a:extLst>
          </p:cNvPr>
          <p:cNvSpPr>
            <a:spLocks noGrp="1"/>
          </p:cNvSpPr>
          <p:nvPr>
            <p:ph type="dt" sz="half" idx="10"/>
          </p:nvPr>
        </p:nvSpPr>
        <p:spPr>
          <a:xfrm>
            <a:off x="838200" y="6356350"/>
            <a:ext cx="2743200" cy="365125"/>
          </a:xfrm>
          <a:prstGeom prst="rect">
            <a:avLst/>
          </a:prstGeom>
        </p:spPr>
        <p:txBody>
          <a:bodyPr/>
          <a:lstStyle/>
          <a:p>
            <a:fld id="{E191E4A8-08C9-4533-BA0C-6C6F009BC95A}" type="datetime1">
              <a:rPr lang="en-US" smtClean="0"/>
              <a:t>3/16/2026</a:t>
            </a:fld>
            <a:endParaRPr lang="en-US" dirty="0"/>
          </a:p>
        </p:txBody>
      </p:sp>
      <p:sp>
        <p:nvSpPr>
          <p:cNvPr id="5" name="Footer Placeholder 4">
            <a:extLst>
              <a:ext uri="{FF2B5EF4-FFF2-40B4-BE49-F238E27FC236}">
                <a16:creationId xmlns:a16="http://schemas.microsoft.com/office/drawing/2014/main" id="{BA5E0E67-6424-76B0-2B62-798C442E8036}"/>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296446E9-DEEA-4C0B-49EF-89FB7BF1097B}"/>
              </a:ext>
            </a:extLst>
          </p:cNvPr>
          <p:cNvSpPr>
            <a:spLocks noGrp="1"/>
          </p:cNvSpPr>
          <p:nvPr>
            <p:ph type="sldNum" sz="quarter" idx="12"/>
          </p:nvPr>
        </p:nvSpPr>
        <p:spPr/>
        <p:txBody>
          <a:bodyPr/>
          <a:lstStyle/>
          <a:p>
            <a:fld id="{9C91E537-C390-45C4-8D55-55893A3B1ED6}" type="slidenum">
              <a:rPr lang="en-US" smtClean="0"/>
              <a:t>‹#›</a:t>
            </a:fld>
            <a:endParaRPr lang="en-US" dirty="0"/>
          </a:p>
        </p:txBody>
      </p:sp>
    </p:spTree>
    <p:extLst>
      <p:ext uri="{BB962C8B-B14F-4D97-AF65-F5344CB8AC3E}">
        <p14:creationId xmlns:p14="http://schemas.microsoft.com/office/powerpoint/2010/main" val="8833511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DB2704-4EC4-2E2C-6D41-511787F85B7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55C128E-23FE-7B35-D7B9-B86F5670C0B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9B7FCF-1CDF-A40D-2790-C05DCE4509D6}"/>
              </a:ext>
            </a:extLst>
          </p:cNvPr>
          <p:cNvSpPr>
            <a:spLocks noGrp="1"/>
          </p:cNvSpPr>
          <p:nvPr>
            <p:ph type="dt" sz="half" idx="10"/>
          </p:nvPr>
        </p:nvSpPr>
        <p:spPr>
          <a:xfrm>
            <a:off x="838200" y="6356350"/>
            <a:ext cx="2743200" cy="365125"/>
          </a:xfrm>
          <a:prstGeom prst="rect">
            <a:avLst/>
          </a:prstGeom>
        </p:spPr>
        <p:txBody>
          <a:bodyPr/>
          <a:lstStyle/>
          <a:p>
            <a:fld id="{C8FA689B-88BE-4916-92FB-1A9B22889AB2}" type="datetime1">
              <a:rPr lang="en-US" smtClean="0"/>
              <a:t>3/16/2026</a:t>
            </a:fld>
            <a:endParaRPr lang="en-US" dirty="0"/>
          </a:p>
        </p:txBody>
      </p:sp>
      <p:sp>
        <p:nvSpPr>
          <p:cNvPr id="5" name="Footer Placeholder 4">
            <a:extLst>
              <a:ext uri="{FF2B5EF4-FFF2-40B4-BE49-F238E27FC236}">
                <a16:creationId xmlns:a16="http://schemas.microsoft.com/office/drawing/2014/main" id="{E80EFD4B-0E69-BEA1-C009-336C08FCF1C5}"/>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88D90282-A07D-7E97-6C66-A212DE7013CA}"/>
              </a:ext>
            </a:extLst>
          </p:cNvPr>
          <p:cNvSpPr>
            <a:spLocks noGrp="1"/>
          </p:cNvSpPr>
          <p:nvPr>
            <p:ph type="sldNum" sz="quarter" idx="12"/>
          </p:nvPr>
        </p:nvSpPr>
        <p:spPr/>
        <p:txBody>
          <a:bodyPr/>
          <a:lstStyle/>
          <a:p>
            <a:fld id="{9C91E537-C390-45C4-8D55-55893A3B1ED6}" type="slidenum">
              <a:rPr lang="en-US" smtClean="0"/>
              <a:t>‹#›</a:t>
            </a:fld>
            <a:endParaRPr lang="en-US" dirty="0"/>
          </a:p>
        </p:txBody>
      </p:sp>
    </p:spTree>
    <p:extLst>
      <p:ext uri="{BB962C8B-B14F-4D97-AF65-F5344CB8AC3E}">
        <p14:creationId xmlns:p14="http://schemas.microsoft.com/office/powerpoint/2010/main" val="32229930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0A714-AE5D-CEE6-1B06-C1CAF255FC9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57A2AE5-9BD7-6C1F-35C9-FEA07EF1CD1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318DB66-CB0B-B88B-50D3-B3EA254C0EAE}"/>
              </a:ext>
            </a:extLst>
          </p:cNvPr>
          <p:cNvSpPr>
            <a:spLocks noGrp="1"/>
          </p:cNvSpPr>
          <p:nvPr>
            <p:ph type="dt" sz="half" idx="10"/>
          </p:nvPr>
        </p:nvSpPr>
        <p:spPr>
          <a:xfrm>
            <a:off x="838200" y="6356350"/>
            <a:ext cx="2743200" cy="365125"/>
          </a:xfrm>
          <a:prstGeom prst="rect">
            <a:avLst/>
          </a:prstGeom>
        </p:spPr>
        <p:txBody>
          <a:bodyPr/>
          <a:lstStyle/>
          <a:p>
            <a:fld id="{FEF03848-315D-44B3-BB15-AEAB7D0BBF93}" type="datetime1">
              <a:rPr lang="en-US" smtClean="0"/>
              <a:t>3/16/2026</a:t>
            </a:fld>
            <a:endParaRPr lang="en-US" dirty="0"/>
          </a:p>
        </p:txBody>
      </p:sp>
      <p:sp>
        <p:nvSpPr>
          <p:cNvPr id="5" name="Footer Placeholder 4">
            <a:extLst>
              <a:ext uri="{FF2B5EF4-FFF2-40B4-BE49-F238E27FC236}">
                <a16:creationId xmlns:a16="http://schemas.microsoft.com/office/drawing/2014/main" id="{F3E085FC-C3AE-698F-D361-6902517CF6F3}"/>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95386269-DBA5-BB5B-0118-E56506401A22}"/>
              </a:ext>
            </a:extLst>
          </p:cNvPr>
          <p:cNvSpPr>
            <a:spLocks noGrp="1"/>
          </p:cNvSpPr>
          <p:nvPr>
            <p:ph type="sldNum" sz="quarter" idx="12"/>
          </p:nvPr>
        </p:nvSpPr>
        <p:spPr/>
        <p:txBody>
          <a:bodyPr/>
          <a:lstStyle/>
          <a:p>
            <a:fld id="{9C91E537-C390-45C4-8D55-55893A3B1ED6}" type="slidenum">
              <a:rPr lang="en-US" smtClean="0"/>
              <a:t>‹#›</a:t>
            </a:fld>
            <a:endParaRPr lang="en-US" dirty="0"/>
          </a:p>
        </p:txBody>
      </p:sp>
    </p:spTree>
    <p:extLst>
      <p:ext uri="{BB962C8B-B14F-4D97-AF65-F5344CB8AC3E}">
        <p14:creationId xmlns:p14="http://schemas.microsoft.com/office/powerpoint/2010/main" val="41874329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41EB5-E803-025F-9B70-7B84AE6D1A4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ADE59A8-3A9D-A77E-D4B6-DEA0069E0D6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4492514-FAE2-9503-46C8-590FF9E6E25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CDFC275-34CB-AC76-4C02-4C5319A0FCF1}"/>
              </a:ext>
            </a:extLst>
          </p:cNvPr>
          <p:cNvSpPr>
            <a:spLocks noGrp="1"/>
          </p:cNvSpPr>
          <p:nvPr>
            <p:ph type="dt" sz="half" idx="10"/>
          </p:nvPr>
        </p:nvSpPr>
        <p:spPr>
          <a:xfrm>
            <a:off x="838200" y="6356350"/>
            <a:ext cx="2743200" cy="365125"/>
          </a:xfrm>
          <a:prstGeom prst="rect">
            <a:avLst/>
          </a:prstGeom>
        </p:spPr>
        <p:txBody>
          <a:bodyPr/>
          <a:lstStyle/>
          <a:p>
            <a:fld id="{17501DFF-C31F-4F52-AE01-13342A186FBB}" type="datetime1">
              <a:rPr lang="en-US" smtClean="0"/>
              <a:t>3/16/2026</a:t>
            </a:fld>
            <a:endParaRPr lang="en-US" dirty="0"/>
          </a:p>
        </p:txBody>
      </p:sp>
      <p:sp>
        <p:nvSpPr>
          <p:cNvPr id="6" name="Footer Placeholder 5">
            <a:extLst>
              <a:ext uri="{FF2B5EF4-FFF2-40B4-BE49-F238E27FC236}">
                <a16:creationId xmlns:a16="http://schemas.microsoft.com/office/drawing/2014/main" id="{37877045-8F6F-0C32-2DCA-55467F9BD2FC}"/>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19501006-31CB-389F-175A-8CFA18886872}"/>
              </a:ext>
            </a:extLst>
          </p:cNvPr>
          <p:cNvSpPr>
            <a:spLocks noGrp="1"/>
          </p:cNvSpPr>
          <p:nvPr>
            <p:ph type="sldNum" sz="quarter" idx="12"/>
          </p:nvPr>
        </p:nvSpPr>
        <p:spPr/>
        <p:txBody>
          <a:bodyPr/>
          <a:lstStyle/>
          <a:p>
            <a:fld id="{9C91E537-C390-45C4-8D55-55893A3B1ED6}" type="slidenum">
              <a:rPr lang="en-US" smtClean="0"/>
              <a:t>‹#›</a:t>
            </a:fld>
            <a:endParaRPr lang="en-US" dirty="0"/>
          </a:p>
        </p:txBody>
      </p:sp>
    </p:spTree>
    <p:extLst>
      <p:ext uri="{BB962C8B-B14F-4D97-AF65-F5344CB8AC3E}">
        <p14:creationId xmlns:p14="http://schemas.microsoft.com/office/powerpoint/2010/main" val="2464796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33CF8-FC14-EB5C-3F49-B274F154E44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5955A08-9218-74CC-0DB5-00FE091D55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A50ABA2-F90A-553A-B146-6A22F92C065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436BA19-73B9-B1B3-8440-22A3820FBD4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DFC2DF3-F340-17F3-A5D9-3CD5F1B47AB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D302578-9AB2-B61D-0A25-F7F8F115BCAA}"/>
              </a:ext>
            </a:extLst>
          </p:cNvPr>
          <p:cNvSpPr>
            <a:spLocks noGrp="1"/>
          </p:cNvSpPr>
          <p:nvPr>
            <p:ph type="dt" sz="half" idx="10"/>
          </p:nvPr>
        </p:nvSpPr>
        <p:spPr>
          <a:xfrm>
            <a:off x="838200" y="6356350"/>
            <a:ext cx="2743200" cy="365125"/>
          </a:xfrm>
          <a:prstGeom prst="rect">
            <a:avLst/>
          </a:prstGeom>
        </p:spPr>
        <p:txBody>
          <a:bodyPr/>
          <a:lstStyle/>
          <a:p>
            <a:fld id="{432B2501-68B7-4A10-A794-B30E1B828F82}" type="datetime1">
              <a:rPr lang="en-US" smtClean="0"/>
              <a:t>3/16/2026</a:t>
            </a:fld>
            <a:endParaRPr lang="en-US" dirty="0"/>
          </a:p>
        </p:txBody>
      </p:sp>
      <p:sp>
        <p:nvSpPr>
          <p:cNvPr id="8" name="Footer Placeholder 7">
            <a:extLst>
              <a:ext uri="{FF2B5EF4-FFF2-40B4-BE49-F238E27FC236}">
                <a16:creationId xmlns:a16="http://schemas.microsoft.com/office/drawing/2014/main" id="{D3546C68-4775-1F5F-1655-523C675018A2}"/>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9" name="Slide Number Placeholder 8">
            <a:extLst>
              <a:ext uri="{FF2B5EF4-FFF2-40B4-BE49-F238E27FC236}">
                <a16:creationId xmlns:a16="http://schemas.microsoft.com/office/drawing/2014/main" id="{79A65850-EA05-BF99-09CC-E1CEE4C744F4}"/>
              </a:ext>
            </a:extLst>
          </p:cNvPr>
          <p:cNvSpPr>
            <a:spLocks noGrp="1"/>
          </p:cNvSpPr>
          <p:nvPr>
            <p:ph type="sldNum" sz="quarter" idx="12"/>
          </p:nvPr>
        </p:nvSpPr>
        <p:spPr/>
        <p:txBody>
          <a:bodyPr/>
          <a:lstStyle/>
          <a:p>
            <a:fld id="{9C91E537-C390-45C4-8D55-55893A3B1ED6}" type="slidenum">
              <a:rPr lang="en-US" smtClean="0"/>
              <a:t>‹#›</a:t>
            </a:fld>
            <a:endParaRPr lang="en-US" dirty="0"/>
          </a:p>
        </p:txBody>
      </p:sp>
    </p:spTree>
    <p:extLst>
      <p:ext uri="{BB962C8B-B14F-4D97-AF65-F5344CB8AC3E}">
        <p14:creationId xmlns:p14="http://schemas.microsoft.com/office/powerpoint/2010/main" val="6124505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8EB42-AF51-2CEA-1A87-E4E79FE7DD5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41558F-D8C5-7153-0040-AB5B43F03D8F}"/>
              </a:ext>
            </a:extLst>
          </p:cNvPr>
          <p:cNvSpPr>
            <a:spLocks noGrp="1"/>
          </p:cNvSpPr>
          <p:nvPr>
            <p:ph type="dt" sz="half" idx="10"/>
          </p:nvPr>
        </p:nvSpPr>
        <p:spPr>
          <a:xfrm>
            <a:off x="838200" y="6356350"/>
            <a:ext cx="2743200" cy="365125"/>
          </a:xfrm>
          <a:prstGeom prst="rect">
            <a:avLst/>
          </a:prstGeom>
        </p:spPr>
        <p:txBody>
          <a:bodyPr/>
          <a:lstStyle/>
          <a:p>
            <a:fld id="{D54536ED-6E23-4048-ADB6-BBFB5621F4AC}" type="datetime1">
              <a:rPr lang="en-US" smtClean="0"/>
              <a:t>3/16/2026</a:t>
            </a:fld>
            <a:endParaRPr lang="en-US" dirty="0"/>
          </a:p>
        </p:txBody>
      </p:sp>
      <p:sp>
        <p:nvSpPr>
          <p:cNvPr id="4" name="Footer Placeholder 3">
            <a:extLst>
              <a:ext uri="{FF2B5EF4-FFF2-40B4-BE49-F238E27FC236}">
                <a16:creationId xmlns:a16="http://schemas.microsoft.com/office/drawing/2014/main" id="{F139D269-DA91-5042-E56B-7C443DB3CBBB}"/>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64CF9F2A-CD91-8563-B695-8100C5AD3BB5}"/>
              </a:ext>
            </a:extLst>
          </p:cNvPr>
          <p:cNvSpPr>
            <a:spLocks noGrp="1"/>
          </p:cNvSpPr>
          <p:nvPr>
            <p:ph type="sldNum" sz="quarter" idx="12"/>
          </p:nvPr>
        </p:nvSpPr>
        <p:spPr/>
        <p:txBody>
          <a:bodyPr/>
          <a:lstStyle/>
          <a:p>
            <a:fld id="{9C91E537-C390-45C4-8D55-55893A3B1ED6}" type="slidenum">
              <a:rPr lang="en-US" smtClean="0"/>
              <a:t>‹#›</a:t>
            </a:fld>
            <a:endParaRPr lang="en-US" dirty="0"/>
          </a:p>
        </p:txBody>
      </p:sp>
    </p:spTree>
    <p:extLst>
      <p:ext uri="{BB962C8B-B14F-4D97-AF65-F5344CB8AC3E}">
        <p14:creationId xmlns:p14="http://schemas.microsoft.com/office/powerpoint/2010/main" val="18861699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5EE52CA-4D4D-BB94-2937-CA03F01C3147}"/>
              </a:ext>
            </a:extLst>
          </p:cNvPr>
          <p:cNvSpPr>
            <a:spLocks noGrp="1"/>
          </p:cNvSpPr>
          <p:nvPr>
            <p:ph type="dt" sz="half" idx="10"/>
          </p:nvPr>
        </p:nvSpPr>
        <p:spPr>
          <a:xfrm>
            <a:off x="838200" y="6356350"/>
            <a:ext cx="2743200" cy="365125"/>
          </a:xfrm>
          <a:prstGeom prst="rect">
            <a:avLst/>
          </a:prstGeom>
        </p:spPr>
        <p:txBody>
          <a:bodyPr/>
          <a:lstStyle/>
          <a:p>
            <a:fld id="{1026301B-F038-483F-95BB-27138E8E6B6E}" type="datetime1">
              <a:rPr lang="en-US" smtClean="0"/>
              <a:t>3/16/2026</a:t>
            </a:fld>
            <a:endParaRPr lang="en-US" dirty="0"/>
          </a:p>
        </p:txBody>
      </p:sp>
      <p:sp>
        <p:nvSpPr>
          <p:cNvPr id="3" name="Footer Placeholder 2">
            <a:extLst>
              <a:ext uri="{FF2B5EF4-FFF2-40B4-BE49-F238E27FC236}">
                <a16:creationId xmlns:a16="http://schemas.microsoft.com/office/drawing/2014/main" id="{CC839D17-B013-ED5E-F2C9-9DEAEA443811}"/>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4" name="Slide Number Placeholder 3">
            <a:extLst>
              <a:ext uri="{FF2B5EF4-FFF2-40B4-BE49-F238E27FC236}">
                <a16:creationId xmlns:a16="http://schemas.microsoft.com/office/drawing/2014/main" id="{280EFDDD-20A5-237A-0EDE-BA22CCC3F3E8}"/>
              </a:ext>
            </a:extLst>
          </p:cNvPr>
          <p:cNvSpPr>
            <a:spLocks noGrp="1"/>
          </p:cNvSpPr>
          <p:nvPr>
            <p:ph type="sldNum" sz="quarter" idx="12"/>
          </p:nvPr>
        </p:nvSpPr>
        <p:spPr/>
        <p:txBody>
          <a:bodyPr/>
          <a:lstStyle/>
          <a:p>
            <a:fld id="{9C91E537-C390-45C4-8D55-55893A3B1ED6}" type="slidenum">
              <a:rPr lang="en-US" smtClean="0"/>
              <a:t>‹#›</a:t>
            </a:fld>
            <a:endParaRPr lang="en-US" dirty="0"/>
          </a:p>
        </p:txBody>
      </p:sp>
    </p:spTree>
    <p:extLst>
      <p:ext uri="{BB962C8B-B14F-4D97-AF65-F5344CB8AC3E}">
        <p14:creationId xmlns:p14="http://schemas.microsoft.com/office/powerpoint/2010/main" val="1615726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AE02C-BCC8-9776-EB20-4B34AACB6B8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72A1DBC-CFCE-FA9B-73D7-0BADE886B59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1FC24B0-9F81-B962-6B93-B37677E5EC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36ED96-5792-F6D5-3D93-73B549EE9FBA}"/>
              </a:ext>
            </a:extLst>
          </p:cNvPr>
          <p:cNvSpPr>
            <a:spLocks noGrp="1"/>
          </p:cNvSpPr>
          <p:nvPr>
            <p:ph type="dt" sz="half" idx="10"/>
          </p:nvPr>
        </p:nvSpPr>
        <p:spPr>
          <a:xfrm>
            <a:off x="838200" y="6356350"/>
            <a:ext cx="2743200" cy="365125"/>
          </a:xfrm>
          <a:prstGeom prst="rect">
            <a:avLst/>
          </a:prstGeom>
        </p:spPr>
        <p:txBody>
          <a:bodyPr/>
          <a:lstStyle/>
          <a:p>
            <a:fld id="{48F30EE6-E499-4B7A-AC4B-59CE1AC98A58}" type="datetime1">
              <a:rPr lang="en-US" smtClean="0"/>
              <a:t>3/16/2026</a:t>
            </a:fld>
            <a:endParaRPr lang="en-US" dirty="0"/>
          </a:p>
        </p:txBody>
      </p:sp>
      <p:sp>
        <p:nvSpPr>
          <p:cNvPr id="6" name="Footer Placeholder 5">
            <a:extLst>
              <a:ext uri="{FF2B5EF4-FFF2-40B4-BE49-F238E27FC236}">
                <a16:creationId xmlns:a16="http://schemas.microsoft.com/office/drawing/2014/main" id="{17C91F92-7410-2180-E03C-3074DEEC4771}"/>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8151CE41-B0B7-F983-6837-851DC434F4F1}"/>
              </a:ext>
            </a:extLst>
          </p:cNvPr>
          <p:cNvSpPr>
            <a:spLocks noGrp="1"/>
          </p:cNvSpPr>
          <p:nvPr>
            <p:ph type="sldNum" sz="quarter" idx="12"/>
          </p:nvPr>
        </p:nvSpPr>
        <p:spPr/>
        <p:txBody>
          <a:bodyPr/>
          <a:lstStyle/>
          <a:p>
            <a:fld id="{9C91E537-C390-45C4-8D55-55893A3B1ED6}" type="slidenum">
              <a:rPr lang="en-US" smtClean="0"/>
              <a:t>‹#›</a:t>
            </a:fld>
            <a:endParaRPr lang="en-US" dirty="0"/>
          </a:p>
        </p:txBody>
      </p:sp>
    </p:spTree>
    <p:extLst>
      <p:ext uri="{BB962C8B-B14F-4D97-AF65-F5344CB8AC3E}">
        <p14:creationId xmlns:p14="http://schemas.microsoft.com/office/powerpoint/2010/main" val="1455021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EC385-5118-0D22-ED34-2DCCBF9E2A4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CB4A577-7A7E-FADC-3787-6C6CDDB128A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8BEF8012-033A-9C83-3BEB-6F9AD51BC7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9A75CCC-5C95-D8CE-CB43-93189317143D}"/>
              </a:ext>
            </a:extLst>
          </p:cNvPr>
          <p:cNvSpPr>
            <a:spLocks noGrp="1"/>
          </p:cNvSpPr>
          <p:nvPr>
            <p:ph type="dt" sz="half" idx="10"/>
          </p:nvPr>
        </p:nvSpPr>
        <p:spPr>
          <a:xfrm>
            <a:off x="838200" y="6356350"/>
            <a:ext cx="2743200" cy="365125"/>
          </a:xfrm>
          <a:prstGeom prst="rect">
            <a:avLst/>
          </a:prstGeom>
        </p:spPr>
        <p:txBody>
          <a:bodyPr/>
          <a:lstStyle/>
          <a:p>
            <a:fld id="{AC914A93-4C14-4F3A-9BF8-23DB24F34C83}" type="datetime1">
              <a:rPr lang="en-US" smtClean="0"/>
              <a:t>3/16/2026</a:t>
            </a:fld>
            <a:endParaRPr lang="en-US" dirty="0"/>
          </a:p>
        </p:txBody>
      </p:sp>
      <p:sp>
        <p:nvSpPr>
          <p:cNvPr id="6" name="Footer Placeholder 5">
            <a:extLst>
              <a:ext uri="{FF2B5EF4-FFF2-40B4-BE49-F238E27FC236}">
                <a16:creationId xmlns:a16="http://schemas.microsoft.com/office/drawing/2014/main" id="{C7ED7C9C-D14A-9F46-EAAB-F239AB488782}"/>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DE4DCBAA-CE99-EB1E-7A7D-5B41FD21FD36}"/>
              </a:ext>
            </a:extLst>
          </p:cNvPr>
          <p:cNvSpPr>
            <a:spLocks noGrp="1"/>
          </p:cNvSpPr>
          <p:nvPr>
            <p:ph type="sldNum" sz="quarter" idx="12"/>
          </p:nvPr>
        </p:nvSpPr>
        <p:spPr/>
        <p:txBody>
          <a:bodyPr/>
          <a:lstStyle/>
          <a:p>
            <a:fld id="{9C91E537-C390-45C4-8D55-55893A3B1ED6}" type="slidenum">
              <a:rPr lang="en-US" smtClean="0"/>
              <a:t>‹#›</a:t>
            </a:fld>
            <a:endParaRPr lang="en-US" dirty="0"/>
          </a:p>
        </p:txBody>
      </p:sp>
    </p:spTree>
    <p:extLst>
      <p:ext uri="{BB962C8B-B14F-4D97-AF65-F5344CB8AC3E}">
        <p14:creationId xmlns:p14="http://schemas.microsoft.com/office/powerpoint/2010/main" val="38979980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73EA827-5CD6-EAA5-2CB4-61817C2A871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FC686EC-224B-7FD2-F635-F7FC4E184B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37B645CF-3B42-2649-FFA7-C379B171793D}"/>
              </a:ext>
            </a:extLst>
          </p:cNvPr>
          <p:cNvSpPr>
            <a:spLocks noGrp="1"/>
          </p:cNvSpPr>
          <p:nvPr>
            <p:ph type="sldNum" sz="quarter" idx="4"/>
          </p:nvPr>
        </p:nvSpPr>
        <p:spPr>
          <a:xfrm>
            <a:off x="4742788" y="6356350"/>
            <a:ext cx="27432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9C91E537-C390-45C4-8D55-55893A3B1ED6}" type="slidenum">
              <a:rPr lang="en-US" smtClean="0"/>
              <a:pPr/>
              <a:t>‹#›</a:t>
            </a:fld>
            <a:endParaRPr lang="en-US" dirty="0"/>
          </a:p>
        </p:txBody>
      </p:sp>
    </p:spTree>
    <p:extLst>
      <p:ext uri="{BB962C8B-B14F-4D97-AF65-F5344CB8AC3E}">
        <p14:creationId xmlns:p14="http://schemas.microsoft.com/office/powerpoint/2010/main" val="3376371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0.jpg"/><Relationship Id="rId4" Type="http://schemas.openxmlformats.org/officeDocument/2006/relationships/image" Target="../media/image4.jpeg"/></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89714873-CADC-C9AD-7A68-7AB79389BA4B}"/>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oup 3">
            <a:extLst>
              <a:ext uri="{FF2B5EF4-FFF2-40B4-BE49-F238E27FC236}">
                <a16:creationId xmlns:a16="http://schemas.microsoft.com/office/drawing/2014/main" id="{9FA14A75-C2C5-194D-C914-A95B52E1BD28}"/>
              </a:ext>
              <a:ext uri="{C183D7F6-B498-43B3-948B-1728B52AA6E4}">
                <adec:decorative xmlns:adec="http://schemas.microsoft.com/office/drawing/2017/decorative" val="1"/>
              </a:ext>
            </a:extLst>
          </p:cNvPr>
          <p:cNvGrpSpPr/>
          <p:nvPr/>
        </p:nvGrpSpPr>
        <p:grpSpPr>
          <a:xfrm>
            <a:off x="6329301" y="-209773"/>
            <a:ext cx="6110251" cy="7244433"/>
            <a:chOff x="7045779" y="745802"/>
            <a:chExt cx="4878767" cy="5784362"/>
          </a:xfrm>
          <a:solidFill>
            <a:schemeClr val="accent3">
              <a:alpha val="72000"/>
            </a:schemeClr>
          </a:solidFill>
        </p:grpSpPr>
        <p:sp>
          <p:nvSpPr>
            <p:cNvPr id="5" name="Oval 4">
              <a:extLst>
                <a:ext uri="{FF2B5EF4-FFF2-40B4-BE49-F238E27FC236}">
                  <a16:creationId xmlns:a16="http://schemas.microsoft.com/office/drawing/2014/main" id="{517F01B2-8E83-574C-A534-7C4859B4AFD9}"/>
                </a:ext>
              </a:extLst>
            </p:cNvPr>
            <p:cNvSpPr/>
            <p:nvPr/>
          </p:nvSpPr>
          <p:spPr>
            <a:xfrm>
              <a:off x="7045779" y="947057"/>
              <a:ext cx="800100" cy="800100"/>
            </a:xfrm>
            <a:prstGeom prst="ellipse">
              <a:avLst/>
            </a:prstGeom>
            <a:grp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ln>
                  <a:solidFill>
                    <a:schemeClr val="bg1"/>
                  </a:solidFill>
                </a:ln>
                <a:noFill/>
              </a:endParaRPr>
            </a:p>
          </p:txBody>
        </p:sp>
        <p:sp>
          <p:nvSpPr>
            <p:cNvPr id="6" name="Oval 5">
              <a:extLst>
                <a:ext uri="{FF2B5EF4-FFF2-40B4-BE49-F238E27FC236}">
                  <a16:creationId xmlns:a16="http://schemas.microsoft.com/office/drawing/2014/main" id="{CB61DF35-21BA-1928-389E-C0BAF389D967}"/>
                </a:ext>
              </a:extLst>
            </p:cNvPr>
            <p:cNvSpPr/>
            <p:nvPr/>
          </p:nvSpPr>
          <p:spPr>
            <a:xfrm>
              <a:off x="8742036" y="745802"/>
              <a:ext cx="939236" cy="939236"/>
            </a:xfrm>
            <a:prstGeom prst="ellipse">
              <a:avLst/>
            </a:prstGeom>
            <a:grp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ln>
                  <a:solidFill>
                    <a:schemeClr val="bg1"/>
                  </a:solidFill>
                </a:ln>
                <a:noFill/>
              </a:endParaRPr>
            </a:p>
          </p:txBody>
        </p:sp>
        <p:sp>
          <p:nvSpPr>
            <p:cNvPr id="7" name="Oval 6">
              <a:extLst>
                <a:ext uri="{FF2B5EF4-FFF2-40B4-BE49-F238E27FC236}">
                  <a16:creationId xmlns:a16="http://schemas.microsoft.com/office/drawing/2014/main" id="{7D9F7A38-FFD4-FA2B-E7AD-9C5AFD2A89B2}"/>
                </a:ext>
              </a:extLst>
            </p:cNvPr>
            <p:cNvSpPr/>
            <p:nvPr/>
          </p:nvSpPr>
          <p:spPr>
            <a:xfrm>
              <a:off x="8672073" y="2085842"/>
              <a:ext cx="1241024" cy="1241024"/>
            </a:xfrm>
            <a:prstGeom prst="ellipse">
              <a:avLst/>
            </a:prstGeom>
            <a:grp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ln>
                  <a:solidFill>
                    <a:schemeClr val="bg1"/>
                  </a:solidFill>
                </a:ln>
                <a:noFill/>
              </a:endParaRPr>
            </a:p>
          </p:txBody>
        </p:sp>
        <p:sp>
          <p:nvSpPr>
            <p:cNvPr id="8" name="Oval 7">
              <a:extLst>
                <a:ext uri="{FF2B5EF4-FFF2-40B4-BE49-F238E27FC236}">
                  <a16:creationId xmlns:a16="http://schemas.microsoft.com/office/drawing/2014/main" id="{7116D2D5-2E37-3A49-3DC0-0341865B7589}"/>
                </a:ext>
              </a:extLst>
            </p:cNvPr>
            <p:cNvSpPr/>
            <p:nvPr/>
          </p:nvSpPr>
          <p:spPr>
            <a:xfrm>
              <a:off x="8725708" y="3615842"/>
              <a:ext cx="1241024" cy="1241024"/>
            </a:xfrm>
            <a:prstGeom prst="ellipse">
              <a:avLst/>
            </a:prstGeom>
            <a:grp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ln>
                  <a:solidFill>
                    <a:schemeClr val="bg1"/>
                  </a:solidFill>
                </a:ln>
                <a:noFill/>
              </a:endParaRPr>
            </a:p>
          </p:txBody>
        </p:sp>
        <p:sp>
          <p:nvSpPr>
            <p:cNvPr id="9" name="Oval 8">
              <a:extLst>
                <a:ext uri="{FF2B5EF4-FFF2-40B4-BE49-F238E27FC236}">
                  <a16:creationId xmlns:a16="http://schemas.microsoft.com/office/drawing/2014/main" id="{9FA74DB6-3F45-9980-F33E-0F75483F7D96}"/>
                </a:ext>
              </a:extLst>
            </p:cNvPr>
            <p:cNvSpPr/>
            <p:nvPr/>
          </p:nvSpPr>
          <p:spPr>
            <a:xfrm>
              <a:off x="8776321" y="5147646"/>
              <a:ext cx="1314736" cy="1314736"/>
            </a:xfrm>
            <a:prstGeom prst="ellipse">
              <a:avLst/>
            </a:prstGeom>
            <a:grp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ln>
                  <a:solidFill>
                    <a:schemeClr val="bg1"/>
                  </a:solidFill>
                </a:ln>
                <a:noFill/>
              </a:endParaRPr>
            </a:p>
          </p:txBody>
        </p:sp>
        <p:sp>
          <p:nvSpPr>
            <p:cNvPr id="10" name="Oval 9">
              <a:extLst>
                <a:ext uri="{FF2B5EF4-FFF2-40B4-BE49-F238E27FC236}">
                  <a16:creationId xmlns:a16="http://schemas.microsoft.com/office/drawing/2014/main" id="{214D3827-2D87-3F52-209E-12754BCF6097}"/>
                </a:ext>
              </a:extLst>
            </p:cNvPr>
            <p:cNvSpPr/>
            <p:nvPr/>
          </p:nvSpPr>
          <p:spPr>
            <a:xfrm>
              <a:off x="7136014" y="2400299"/>
              <a:ext cx="896218" cy="896218"/>
            </a:xfrm>
            <a:prstGeom prst="ellipse">
              <a:avLst/>
            </a:prstGeom>
            <a:grp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ln>
                  <a:solidFill>
                    <a:schemeClr val="bg1"/>
                  </a:solidFill>
                </a:ln>
                <a:noFill/>
              </a:endParaRPr>
            </a:p>
          </p:txBody>
        </p:sp>
        <p:sp>
          <p:nvSpPr>
            <p:cNvPr id="11" name="Oval 10">
              <a:extLst>
                <a:ext uri="{FF2B5EF4-FFF2-40B4-BE49-F238E27FC236}">
                  <a16:creationId xmlns:a16="http://schemas.microsoft.com/office/drawing/2014/main" id="{6407B356-C418-14B6-79D8-5BE99D21C78C}"/>
                </a:ext>
              </a:extLst>
            </p:cNvPr>
            <p:cNvSpPr/>
            <p:nvPr/>
          </p:nvSpPr>
          <p:spPr>
            <a:xfrm>
              <a:off x="7453542" y="5461662"/>
              <a:ext cx="767894" cy="767894"/>
            </a:xfrm>
            <a:prstGeom prst="ellipse">
              <a:avLst/>
            </a:prstGeom>
            <a:grp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ln>
                  <a:solidFill>
                    <a:schemeClr val="bg1"/>
                  </a:solidFill>
                </a:ln>
                <a:noFill/>
              </a:endParaRPr>
            </a:p>
          </p:txBody>
        </p:sp>
        <p:sp>
          <p:nvSpPr>
            <p:cNvPr id="12" name="Oval 11">
              <a:extLst>
                <a:ext uri="{FF2B5EF4-FFF2-40B4-BE49-F238E27FC236}">
                  <a16:creationId xmlns:a16="http://schemas.microsoft.com/office/drawing/2014/main" id="{1E854151-7C6E-3C36-8E85-3A4A92FBC12C}"/>
                </a:ext>
              </a:extLst>
            </p:cNvPr>
            <p:cNvSpPr/>
            <p:nvPr/>
          </p:nvSpPr>
          <p:spPr>
            <a:xfrm>
              <a:off x="10365645" y="4971263"/>
              <a:ext cx="1558901" cy="1558901"/>
            </a:xfrm>
            <a:prstGeom prst="ellipse">
              <a:avLst/>
            </a:prstGeom>
            <a:grp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ln>
                  <a:solidFill>
                    <a:schemeClr val="bg1"/>
                  </a:solidFill>
                </a:ln>
                <a:noFill/>
              </a:endParaRPr>
            </a:p>
          </p:txBody>
        </p:sp>
        <p:sp>
          <p:nvSpPr>
            <p:cNvPr id="13" name="Oval 12">
              <a:extLst>
                <a:ext uri="{FF2B5EF4-FFF2-40B4-BE49-F238E27FC236}">
                  <a16:creationId xmlns:a16="http://schemas.microsoft.com/office/drawing/2014/main" id="{ECA616DF-D754-15A5-7FC8-37709C44C00B}"/>
                </a:ext>
              </a:extLst>
            </p:cNvPr>
            <p:cNvSpPr/>
            <p:nvPr/>
          </p:nvSpPr>
          <p:spPr>
            <a:xfrm>
              <a:off x="10285433" y="3424407"/>
              <a:ext cx="1456705" cy="1456705"/>
            </a:xfrm>
            <a:prstGeom prst="ellipse">
              <a:avLst/>
            </a:prstGeom>
            <a:grp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ln>
                  <a:solidFill>
                    <a:schemeClr val="bg1"/>
                  </a:solidFill>
                </a:ln>
                <a:noFill/>
              </a:endParaRPr>
            </a:p>
          </p:txBody>
        </p:sp>
        <p:sp>
          <p:nvSpPr>
            <p:cNvPr id="14" name="Oval 13">
              <a:extLst>
                <a:ext uri="{FF2B5EF4-FFF2-40B4-BE49-F238E27FC236}">
                  <a16:creationId xmlns:a16="http://schemas.microsoft.com/office/drawing/2014/main" id="{B25EE6ED-141C-1362-E0EC-AC7CE31F4F0B}"/>
                </a:ext>
              </a:extLst>
            </p:cNvPr>
            <p:cNvSpPr/>
            <p:nvPr/>
          </p:nvSpPr>
          <p:spPr>
            <a:xfrm>
              <a:off x="10391678" y="2100533"/>
              <a:ext cx="1128128" cy="1128128"/>
            </a:xfrm>
            <a:prstGeom prst="ellipse">
              <a:avLst/>
            </a:prstGeom>
            <a:grp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ln>
                  <a:solidFill>
                    <a:schemeClr val="bg1"/>
                  </a:solidFill>
                </a:ln>
                <a:noFill/>
              </a:endParaRPr>
            </a:p>
          </p:txBody>
        </p:sp>
      </p:grpSp>
      <p:sp>
        <p:nvSpPr>
          <p:cNvPr id="15" name="Title 1">
            <a:extLst>
              <a:ext uri="{FF2B5EF4-FFF2-40B4-BE49-F238E27FC236}">
                <a16:creationId xmlns:a16="http://schemas.microsoft.com/office/drawing/2014/main" id="{37A887C1-2108-A09A-7CCA-31BA2BC87E2E}"/>
              </a:ext>
            </a:extLst>
          </p:cNvPr>
          <p:cNvSpPr>
            <a:spLocks noGrp="1"/>
          </p:cNvSpPr>
          <p:nvPr>
            <p:ph type="ctrTitle"/>
          </p:nvPr>
        </p:nvSpPr>
        <p:spPr>
          <a:xfrm>
            <a:off x="960120" y="3175463"/>
            <a:ext cx="10387584" cy="1824401"/>
          </a:xfrm>
        </p:spPr>
        <p:txBody>
          <a:bodyPr anchor="b" anchorCtr="0">
            <a:normAutofit/>
          </a:bodyPr>
          <a:lstStyle>
            <a:lvl1pPr algn="r">
              <a:defRPr sz="6000">
                <a:solidFill>
                  <a:schemeClr val="tx1"/>
                </a:solidFill>
              </a:defRPr>
            </a:lvl1pPr>
          </a:lstStyle>
          <a:p>
            <a:r>
              <a:rPr lang="en-US" sz="5400" dirty="0">
                <a:solidFill>
                  <a:schemeClr val="bg1"/>
                </a:solidFill>
              </a:rPr>
              <a:t>CA/Browser Forum Houston 67</a:t>
            </a:r>
            <a:br>
              <a:rPr lang="en-US" sz="5400" dirty="0">
                <a:solidFill>
                  <a:schemeClr val="bg1"/>
                </a:solidFill>
              </a:rPr>
            </a:br>
            <a:r>
              <a:rPr lang="en-US" sz="5400" dirty="0">
                <a:solidFill>
                  <a:schemeClr val="bg1"/>
                </a:solidFill>
              </a:rPr>
              <a:t>WebTrust for CA Update</a:t>
            </a:r>
          </a:p>
        </p:txBody>
      </p:sp>
      <p:sp>
        <p:nvSpPr>
          <p:cNvPr id="16" name="Subtitle 2">
            <a:extLst>
              <a:ext uri="{FF2B5EF4-FFF2-40B4-BE49-F238E27FC236}">
                <a16:creationId xmlns:a16="http://schemas.microsoft.com/office/drawing/2014/main" id="{D8E20DB4-6063-2E62-D3D2-F6EBD69EDD0A}"/>
              </a:ext>
            </a:extLst>
          </p:cNvPr>
          <p:cNvSpPr>
            <a:spLocks noGrp="1"/>
          </p:cNvSpPr>
          <p:nvPr>
            <p:ph type="subTitle" idx="1"/>
          </p:nvPr>
        </p:nvSpPr>
        <p:spPr>
          <a:xfrm>
            <a:off x="960120" y="5468112"/>
            <a:ext cx="10387584" cy="713232"/>
          </a:xfrm>
        </p:spPr>
        <p:txBody>
          <a:bodyPr lIns="0" tIns="0" rIns="0" bIns="0">
            <a:normAutofit fontScale="92500" lnSpcReduction="10000"/>
          </a:bodyPr>
          <a:lstStyle>
            <a:lvl1pPr marL="0" indent="0" algn="r">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eaLnBrk="1" fontAlgn="auto" hangingPunct="1">
              <a:spcAft>
                <a:spcPts val="0"/>
              </a:spcAft>
              <a:defRPr/>
            </a:pPr>
            <a:r>
              <a:rPr lang="en-US" dirty="0">
                <a:solidFill>
                  <a:schemeClr val="bg1"/>
                </a:solidFill>
              </a:rPr>
              <a:t>Tim Crawford and Lilia Dubko</a:t>
            </a:r>
          </a:p>
          <a:p>
            <a:pPr eaLnBrk="1" fontAlgn="auto" hangingPunct="1">
              <a:spcAft>
                <a:spcPts val="0"/>
              </a:spcAft>
              <a:defRPr/>
            </a:pPr>
            <a:r>
              <a:rPr lang="en-US" dirty="0">
                <a:solidFill>
                  <a:schemeClr val="bg1"/>
                </a:solidFill>
              </a:rPr>
              <a:t>March 11, 2026</a:t>
            </a:r>
          </a:p>
        </p:txBody>
      </p:sp>
      <p:pic>
        <p:nvPicPr>
          <p:cNvPr id="2" name="Picture 1" descr="A black background with white text&#10;&#10;Description automatically generated">
            <a:extLst>
              <a:ext uri="{FF2B5EF4-FFF2-40B4-BE49-F238E27FC236}">
                <a16:creationId xmlns:a16="http://schemas.microsoft.com/office/drawing/2014/main" id="{70D30AE2-90BE-00AF-5DE7-8A951A4AE3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177" y="111790"/>
            <a:ext cx="3799896" cy="1705081"/>
          </a:xfrm>
          <a:prstGeom prst="rect">
            <a:avLst/>
          </a:prstGeom>
        </p:spPr>
      </p:pic>
    </p:spTree>
    <p:extLst>
      <p:ext uri="{BB962C8B-B14F-4D97-AF65-F5344CB8AC3E}">
        <p14:creationId xmlns:p14="http://schemas.microsoft.com/office/powerpoint/2010/main" val="1084641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1D279-B00C-E48A-2702-BEF7BDEFB19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B3C2E6D-48FB-2B9A-B7D7-BF3541F76A87}"/>
              </a:ext>
            </a:extLst>
          </p:cNvPr>
          <p:cNvSpPr/>
          <p:nvPr/>
        </p:nvSpPr>
        <p:spPr>
          <a:xfrm>
            <a:off x="0" y="1250731"/>
            <a:ext cx="12192000" cy="448791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dirty="0">
                <a:solidFill>
                  <a:srgbClr val="000000"/>
                </a:solidFill>
              </a:rPr>
              <a:t>3.4 Physical and Environmental Security</a:t>
            </a:r>
          </a:p>
          <a:p>
            <a:endParaRPr lang="en-US" sz="2000" dirty="0">
              <a:solidFill>
                <a:srgbClr val="000000"/>
              </a:solidFill>
            </a:endParaRPr>
          </a:p>
          <a:p>
            <a:r>
              <a:rPr lang="en-US" sz="2000" dirty="0">
                <a:solidFill>
                  <a:srgbClr val="000000"/>
                </a:solidFill>
              </a:rPr>
              <a:t>The CA maintains controls to provide reasonable assurance that:</a:t>
            </a:r>
          </a:p>
          <a:p>
            <a:pPr marL="742950" lvl="1" indent="-285750">
              <a:buFont typeface="Arial" panose="020B0604020202020204" pitchFamily="34" charset="0"/>
              <a:buChar char="•"/>
            </a:pPr>
            <a:r>
              <a:rPr lang="en-US" sz="2000" dirty="0">
                <a:solidFill>
                  <a:srgbClr val="000000"/>
                </a:solidFill>
              </a:rPr>
              <a:t>physical access to </a:t>
            </a:r>
            <a:r>
              <a:rPr lang="en-US" sz="2000" dirty="0">
                <a:solidFill>
                  <a:srgbClr val="000000"/>
                </a:solidFill>
                <a:highlight>
                  <a:srgbClr val="FFFF00"/>
                </a:highlight>
              </a:rPr>
              <a:t>CA facilities and equipment </a:t>
            </a:r>
            <a:r>
              <a:rPr lang="en-US" sz="2000" dirty="0">
                <a:solidFill>
                  <a:srgbClr val="000000"/>
                </a:solidFill>
              </a:rPr>
              <a:t>is limited to </a:t>
            </a:r>
            <a:r>
              <a:rPr lang="en-US" sz="2000" dirty="0" err="1">
                <a:solidFill>
                  <a:srgbClr val="000000"/>
                </a:solidFill>
              </a:rPr>
              <a:t>authorised</a:t>
            </a:r>
            <a:r>
              <a:rPr lang="en-US" sz="2000" dirty="0">
                <a:solidFill>
                  <a:srgbClr val="000000"/>
                </a:solidFill>
              </a:rPr>
              <a:t> individuals, protected through restricted security perimeters;</a:t>
            </a:r>
          </a:p>
          <a:p>
            <a:pPr marL="742950" lvl="1" indent="-285750">
              <a:buFont typeface="Arial" panose="020B0604020202020204" pitchFamily="34" charset="0"/>
              <a:buChar char="•"/>
            </a:pPr>
            <a:r>
              <a:rPr lang="en-US" sz="2000" dirty="0">
                <a:solidFill>
                  <a:srgbClr val="000000"/>
                </a:solidFill>
                <a:highlight>
                  <a:srgbClr val="FFFF00"/>
                </a:highlight>
              </a:rPr>
              <a:t>CA key material is operated under multiple person (at least dual custody) control;</a:t>
            </a:r>
          </a:p>
          <a:p>
            <a:pPr marL="742950" lvl="1" indent="-285750">
              <a:buFont typeface="Arial" panose="020B0604020202020204" pitchFamily="34" charset="0"/>
              <a:buChar char="•"/>
            </a:pPr>
            <a:r>
              <a:rPr lang="en-US" sz="2000" dirty="0">
                <a:solidFill>
                  <a:srgbClr val="000000"/>
                </a:solidFill>
              </a:rPr>
              <a:t>CA facilities and equipment are protected from environmental hazards;</a:t>
            </a:r>
          </a:p>
          <a:p>
            <a:pPr marL="742950" lvl="1" indent="-285750">
              <a:buFont typeface="Arial" panose="020B0604020202020204" pitchFamily="34" charset="0"/>
              <a:buChar char="•"/>
            </a:pPr>
            <a:r>
              <a:rPr lang="en-US" sz="2000" dirty="0">
                <a:solidFill>
                  <a:srgbClr val="000000"/>
                </a:solidFill>
              </a:rPr>
              <a:t>loss, damage or compromise of assets and interruption to business activities are prevented; and</a:t>
            </a:r>
          </a:p>
          <a:p>
            <a:pPr marL="742950" lvl="1" indent="-285750">
              <a:buFont typeface="Arial" panose="020B0604020202020204" pitchFamily="34" charset="0"/>
              <a:buChar char="•"/>
            </a:pPr>
            <a:r>
              <a:rPr lang="en-US" sz="2000" dirty="0">
                <a:solidFill>
                  <a:srgbClr val="000000"/>
                </a:solidFill>
              </a:rPr>
              <a:t>compromise of information and information processing facilities is prevented.</a:t>
            </a:r>
          </a:p>
        </p:txBody>
      </p:sp>
      <p:pic>
        <p:nvPicPr>
          <p:cNvPr id="5" name="Content Placeholder 4" descr="A blue globe with white text&#10;&#10;Description automatically generated with low confidence">
            <a:extLst>
              <a:ext uri="{FF2B5EF4-FFF2-40B4-BE49-F238E27FC236}">
                <a16:creationId xmlns:a16="http://schemas.microsoft.com/office/drawing/2014/main" id="{57724BD4-B50C-9EC5-9E0F-E3DBEB95F80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77736" y="5898067"/>
            <a:ext cx="720928" cy="720928"/>
          </a:xfrm>
        </p:spPr>
      </p:pic>
      <p:pic>
        <p:nvPicPr>
          <p:cNvPr id="7" name="Picture 6" descr="A blue text on a white background&#10;&#10;Description automatically generated with low confidence">
            <a:extLst>
              <a:ext uri="{FF2B5EF4-FFF2-40B4-BE49-F238E27FC236}">
                <a16:creationId xmlns:a16="http://schemas.microsoft.com/office/drawing/2014/main" id="{9BF25A92-E1A4-06BC-B274-5120DC5FAB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70719" y="5738649"/>
            <a:ext cx="2421281" cy="1086472"/>
          </a:xfrm>
          <a:prstGeom prst="rect">
            <a:avLst/>
          </a:prstGeom>
        </p:spPr>
      </p:pic>
      <p:sp>
        <p:nvSpPr>
          <p:cNvPr id="8" name="Slide Number Placeholder 7">
            <a:extLst>
              <a:ext uri="{FF2B5EF4-FFF2-40B4-BE49-F238E27FC236}">
                <a16:creationId xmlns:a16="http://schemas.microsoft.com/office/drawing/2014/main" id="{E4E64D00-E437-CC2E-3E9D-E01008298CD9}"/>
              </a:ext>
            </a:extLst>
          </p:cNvPr>
          <p:cNvSpPr>
            <a:spLocks noGrp="1"/>
          </p:cNvSpPr>
          <p:nvPr>
            <p:ph type="sldNum" sz="quarter" idx="12"/>
          </p:nvPr>
        </p:nvSpPr>
        <p:spPr/>
        <p:txBody>
          <a:bodyPr/>
          <a:lstStyle/>
          <a:p>
            <a:fld id="{9C91E537-C390-45C4-8D55-55893A3B1ED6}" type="slidenum">
              <a:rPr lang="en-US" smtClean="0"/>
              <a:t>10</a:t>
            </a:fld>
            <a:endParaRPr lang="en-US" dirty="0"/>
          </a:p>
        </p:txBody>
      </p:sp>
      <p:sp>
        <p:nvSpPr>
          <p:cNvPr id="12" name="Rectangle 11">
            <a:extLst>
              <a:ext uri="{FF2B5EF4-FFF2-40B4-BE49-F238E27FC236}">
                <a16:creationId xmlns:a16="http://schemas.microsoft.com/office/drawing/2014/main" id="{C9895903-3404-EBAF-16D9-ED1184D65E0F}"/>
              </a:ext>
            </a:extLst>
          </p:cNvPr>
          <p:cNvSpPr/>
          <p:nvPr/>
        </p:nvSpPr>
        <p:spPr>
          <a:xfrm>
            <a:off x="0" y="0"/>
            <a:ext cx="12192000" cy="12507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a:extLst>
              <a:ext uri="{FF2B5EF4-FFF2-40B4-BE49-F238E27FC236}">
                <a16:creationId xmlns:a16="http://schemas.microsoft.com/office/drawing/2014/main" id="{F4E21D61-8592-1CAC-9FE4-4039BFE8A491}"/>
              </a:ext>
            </a:extLst>
          </p:cNvPr>
          <p:cNvSpPr>
            <a:spLocks noGrp="1"/>
          </p:cNvSpPr>
          <p:nvPr>
            <p:ph type="title"/>
          </p:nvPr>
        </p:nvSpPr>
        <p:spPr>
          <a:xfrm>
            <a:off x="477736" y="314293"/>
            <a:ext cx="10165574" cy="803062"/>
          </a:xfrm>
        </p:spPr>
        <p:txBody>
          <a:bodyPr lIns="0" tIns="0" rIns="0" bIns="0" anchor="t" anchorCtr="0">
            <a:normAutofit/>
          </a:bodyPr>
          <a:lstStyle/>
          <a:p>
            <a:r>
              <a:rPr lang="en-US" dirty="0">
                <a:solidFill>
                  <a:schemeClr val="bg1"/>
                </a:solidFill>
              </a:rPr>
              <a:t>Update on Physical Access Criterion </a:t>
            </a:r>
          </a:p>
        </p:txBody>
      </p:sp>
    </p:spTree>
    <p:extLst>
      <p:ext uri="{BB962C8B-B14F-4D97-AF65-F5344CB8AC3E}">
        <p14:creationId xmlns:p14="http://schemas.microsoft.com/office/powerpoint/2010/main" val="2786247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CE1FB4A-FF9A-D66F-7102-119469F1560E}"/>
              </a:ext>
            </a:extLst>
          </p:cNvPr>
          <p:cNvSpPr/>
          <p:nvPr/>
        </p:nvSpPr>
        <p:spPr>
          <a:xfrm>
            <a:off x="477736" y="1431648"/>
            <a:ext cx="12192000" cy="448791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dirty="0">
                <a:solidFill>
                  <a:srgbClr val="000000"/>
                </a:solidFill>
              </a:rPr>
              <a:t>Sections of a Detailed Controls Report</a:t>
            </a:r>
          </a:p>
          <a:p>
            <a:endParaRPr lang="en-US" sz="2000" b="1" dirty="0">
              <a:solidFill>
                <a:srgbClr val="000000"/>
              </a:solidFill>
            </a:endParaRPr>
          </a:p>
          <a:p>
            <a:pPr marL="342900" indent="-342900">
              <a:buAutoNum type="arabicPeriod"/>
            </a:pPr>
            <a:r>
              <a:rPr lang="en-US" sz="2000" dirty="0">
                <a:solidFill>
                  <a:srgbClr val="000000"/>
                </a:solidFill>
              </a:rPr>
              <a:t>Independent Practitioner’s Report</a:t>
            </a:r>
          </a:p>
          <a:p>
            <a:pPr marL="342900" indent="-342900">
              <a:buAutoNum type="arabicPeriod"/>
            </a:pPr>
            <a:endParaRPr lang="en-US" sz="2000" dirty="0">
              <a:solidFill>
                <a:srgbClr val="000000"/>
              </a:solidFill>
            </a:endParaRPr>
          </a:p>
          <a:p>
            <a:pPr marL="342900" indent="-342900">
              <a:buAutoNum type="arabicPeriod"/>
            </a:pPr>
            <a:r>
              <a:rPr lang="en-US" sz="2000" dirty="0">
                <a:solidFill>
                  <a:srgbClr val="000000"/>
                </a:solidFill>
              </a:rPr>
              <a:t>CA Management’s Assertion </a:t>
            </a:r>
          </a:p>
          <a:p>
            <a:pPr marL="342900" indent="-342900">
              <a:buAutoNum type="arabicPeriod"/>
            </a:pPr>
            <a:endParaRPr lang="en-US" sz="2000" dirty="0">
              <a:solidFill>
                <a:srgbClr val="000000"/>
              </a:solidFill>
            </a:endParaRPr>
          </a:p>
          <a:p>
            <a:pPr marL="342900" indent="-342900">
              <a:buAutoNum type="arabicPeriod"/>
            </a:pPr>
            <a:r>
              <a:rPr lang="en-US" sz="2000" dirty="0">
                <a:solidFill>
                  <a:srgbClr val="000000"/>
                </a:solidFill>
              </a:rPr>
              <a:t>CA’s Description of its System</a:t>
            </a:r>
          </a:p>
          <a:p>
            <a:pPr marL="342900" indent="-342900">
              <a:buAutoNum type="arabicPeriod"/>
            </a:pPr>
            <a:endParaRPr lang="en-US" sz="2000" dirty="0">
              <a:solidFill>
                <a:srgbClr val="000000"/>
              </a:solidFill>
            </a:endParaRPr>
          </a:p>
          <a:p>
            <a:pPr marL="342900" indent="-342900">
              <a:buAutoNum type="arabicPeriod"/>
            </a:pPr>
            <a:r>
              <a:rPr lang="en-US" sz="2000" dirty="0">
                <a:solidFill>
                  <a:srgbClr val="000000"/>
                </a:solidFill>
              </a:rPr>
              <a:t>Description of Controls and Tests of Controls</a:t>
            </a:r>
          </a:p>
          <a:p>
            <a:pPr marL="342900" indent="-342900">
              <a:buAutoNum type="arabicPeriod"/>
            </a:pPr>
            <a:endParaRPr lang="en-US" sz="2000" dirty="0">
              <a:solidFill>
                <a:srgbClr val="000000"/>
              </a:solidFill>
            </a:endParaRPr>
          </a:p>
          <a:p>
            <a:pPr marL="342900" indent="-342900">
              <a:buAutoNum type="arabicPeriod"/>
            </a:pPr>
            <a:r>
              <a:rPr lang="en-US" sz="2000" dirty="0">
                <a:solidFill>
                  <a:srgbClr val="000000"/>
                </a:solidFill>
              </a:rPr>
              <a:t>Other Information Provided by the CA (optional)</a:t>
            </a:r>
          </a:p>
          <a:p>
            <a:pPr marL="342900" indent="-342900">
              <a:buAutoNum type="arabicPeriod"/>
            </a:pPr>
            <a:endParaRPr lang="en-US" dirty="0">
              <a:solidFill>
                <a:srgbClr val="000000"/>
              </a:solidFill>
            </a:endParaRPr>
          </a:p>
        </p:txBody>
      </p:sp>
      <p:pic>
        <p:nvPicPr>
          <p:cNvPr id="5" name="Content Placeholder 4" descr="A blue globe with white text&#10;&#10;Description automatically generated with low confidence">
            <a:extLst>
              <a:ext uri="{FF2B5EF4-FFF2-40B4-BE49-F238E27FC236}">
                <a16:creationId xmlns:a16="http://schemas.microsoft.com/office/drawing/2014/main" id="{046B7EBD-6CE4-CD88-60BB-F3BFD21F8C5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77736" y="5898067"/>
            <a:ext cx="720928" cy="720928"/>
          </a:xfrm>
        </p:spPr>
      </p:pic>
      <p:pic>
        <p:nvPicPr>
          <p:cNvPr id="7" name="Picture 6" descr="A blue text on a white background&#10;&#10;Description automatically generated with low confidence">
            <a:extLst>
              <a:ext uri="{FF2B5EF4-FFF2-40B4-BE49-F238E27FC236}">
                <a16:creationId xmlns:a16="http://schemas.microsoft.com/office/drawing/2014/main" id="{7075A70C-4EB4-662B-4CDB-BFA1D96915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70719" y="5738649"/>
            <a:ext cx="2421281" cy="1086472"/>
          </a:xfrm>
          <a:prstGeom prst="rect">
            <a:avLst/>
          </a:prstGeom>
        </p:spPr>
      </p:pic>
      <p:sp>
        <p:nvSpPr>
          <p:cNvPr id="8" name="Slide Number Placeholder 7">
            <a:extLst>
              <a:ext uri="{FF2B5EF4-FFF2-40B4-BE49-F238E27FC236}">
                <a16:creationId xmlns:a16="http://schemas.microsoft.com/office/drawing/2014/main" id="{BA238F6B-CB7A-E159-ED8A-FC99E17AA556}"/>
              </a:ext>
            </a:extLst>
          </p:cNvPr>
          <p:cNvSpPr>
            <a:spLocks noGrp="1"/>
          </p:cNvSpPr>
          <p:nvPr>
            <p:ph type="sldNum" sz="quarter" idx="12"/>
          </p:nvPr>
        </p:nvSpPr>
        <p:spPr/>
        <p:txBody>
          <a:bodyPr/>
          <a:lstStyle/>
          <a:p>
            <a:fld id="{9C91E537-C390-45C4-8D55-55893A3B1ED6}" type="slidenum">
              <a:rPr lang="en-US" smtClean="0"/>
              <a:t>11</a:t>
            </a:fld>
            <a:endParaRPr lang="en-US" dirty="0"/>
          </a:p>
        </p:txBody>
      </p:sp>
      <p:sp>
        <p:nvSpPr>
          <p:cNvPr id="12" name="Rectangle 11">
            <a:extLst>
              <a:ext uri="{FF2B5EF4-FFF2-40B4-BE49-F238E27FC236}">
                <a16:creationId xmlns:a16="http://schemas.microsoft.com/office/drawing/2014/main" id="{5192C0D1-A52E-BDAD-32AE-390E709F9625}"/>
              </a:ext>
            </a:extLst>
          </p:cNvPr>
          <p:cNvSpPr/>
          <p:nvPr/>
        </p:nvSpPr>
        <p:spPr>
          <a:xfrm>
            <a:off x="0" y="0"/>
            <a:ext cx="12192000" cy="12507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3" name="Title 1">
            <a:extLst>
              <a:ext uri="{FF2B5EF4-FFF2-40B4-BE49-F238E27FC236}">
                <a16:creationId xmlns:a16="http://schemas.microsoft.com/office/drawing/2014/main" id="{D0CFE59C-3E5A-493B-B248-FE9120BB395A}"/>
              </a:ext>
            </a:extLst>
          </p:cNvPr>
          <p:cNvSpPr>
            <a:spLocks noGrp="1"/>
          </p:cNvSpPr>
          <p:nvPr>
            <p:ph type="title"/>
          </p:nvPr>
        </p:nvSpPr>
        <p:spPr>
          <a:xfrm>
            <a:off x="477736" y="314293"/>
            <a:ext cx="10165574" cy="803062"/>
          </a:xfrm>
        </p:spPr>
        <p:txBody>
          <a:bodyPr lIns="0" tIns="0" rIns="0" bIns="0" anchor="t" anchorCtr="0">
            <a:normAutofit/>
          </a:bodyPr>
          <a:lstStyle/>
          <a:p>
            <a:r>
              <a:rPr lang="en-US" dirty="0">
                <a:solidFill>
                  <a:schemeClr val="bg1"/>
                </a:solidFill>
              </a:rPr>
              <a:t>Detailed Controls Report Reminder</a:t>
            </a:r>
          </a:p>
        </p:txBody>
      </p:sp>
      <p:pic>
        <p:nvPicPr>
          <p:cNvPr id="3" name="Picture 2">
            <a:extLst>
              <a:ext uri="{FF2B5EF4-FFF2-40B4-BE49-F238E27FC236}">
                <a16:creationId xmlns:a16="http://schemas.microsoft.com/office/drawing/2014/main" id="{F03A8150-7F68-E261-9374-69401E396E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69140" y="1565024"/>
            <a:ext cx="5810340" cy="3733143"/>
          </a:xfrm>
          <a:prstGeom prst="rect">
            <a:avLst/>
          </a:prstGeom>
        </p:spPr>
      </p:pic>
    </p:spTree>
    <p:extLst>
      <p:ext uri="{BB962C8B-B14F-4D97-AF65-F5344CB8AC3E}">
        <p14:creationId xmlns:p14="http://schemas.microsoft.com/office/powerpoint/2010/main" val="4260771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D138EC-582E-ECED-7608-C76961021A6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6424553-85AE-6327-DEA3-6853E00C8164}"/>
              </a:ext>
            </a:extLst>
          </p:cNvPr>
          <p:cNvSpPr/>
          <p:nvPr/>
        </p:nvSpPr>
        <p:spPr>
          <a:xfrm>
            <a:off x="127000" y="1431648"/>
            <a:ext cx="12191999" cy="448791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dirty="0">
                <a:solidFill>
                  <a:srgbClr val="000000"/>
                </a:solidFill>
              </a:rPr>
              <a:t>Steps to Transition to a Detailed Controls Report</a:t>
            </a:r>
          </a:p>
          <a:p>
            <a:pPr marL="457200" indent="-457200">
              <a:buFont typeface="+mj-lt"/>
              <a:buAutoNum type="arabicPeriod"/>
            </a:pPr>
            <a:endParaRPr lang="en-US" sz="2000" b="1" dirty="0">
              <a:solidFill>
                <a:srgbClr val="000000"/>
              </a:solidFill>
            </a:endParaRPr>
          </a:p>
          <a:p>
            <a:pPr marL="457200" indent="-457200">
              <a:buFont typeface="+mj-lt"/>
              <a:buAutoNum type="arabicPeriod"/>
            </a:pPr>
            <a:r>
              <a:rPr lang="en-US" sz="2000" dirty="0">
                <a:solidFill>
                  <a:srgbClr val="000000"/>
                </a:solidFill>
              </a:rPr>
              <a:t>Structure controls in a presentable manner</a:t>
            </a:r>
          </a:p>
          <a:p>
            <a:pPr marL="457200" indent="-457200">
              <a:buFont typeface="+mj-lt"/>
              <a:buAutoNum type="arabicPeriod"/>
            </a:pPr>
            <a:endParaRPr lang="en-US" sz="2000" dirty="0">
              <a:solidFill>
                <a:srgbClr val="000000"/>
              </a:solidFill>
            </a:endParaRPr>
          </a:p>
          <a:p>
            <a:pPr marL="457200" indent="-457200">
              <a:buFont typeface="+mj-lt"/>
              <a:buAutoNum type="arabicPeriod"/>
            </a:pPr>
            <a:r>
              <a:rPr lang="en-US" sz="2000" dirty="0">
                <a:solidFill>
                  <a:srgbClr val="000000"/>
                </a:solidFill>
              </a:rPr>
              <a:t>Map controls to WebTrust Criteria </a:t>
            </a:r>
          </a:p>
          <a:p>
            <a:pPr marL="457200" indent="-457200">
              <a:buFont typeface="+mj-lt"/>
              <a:buAutoNum type="arabicPeriod"/>
            </a:pPr>
            <a:endParaRPr lang="en-US" sz="2000" dirty="0">
              <a:solidFill>
                <a:srgbClr val="000000"/>
              </a:solidFill>
            </a:endParaRPr>
          </a:p>
          <a:p>
            <a:pPr marL="457200" indent="-457200">
              <a:buFont typeface="+mj-lt"/>
              <a:buAutoNum type="arabicPeriod"/>
            </a:pPr>
            <a:r>
              <a:rPr lang="en-US" sz="2000" dirty="0">
                <a:solidFill>
                  <a:srgbClr val="000000"/>
                </a:solidFill>
              </a:rPr>
              <a:t>Review mapping with WebTrust Practitioner </a:t>
            </a:r>
          </a:p>
          <a:p>
            <a:pPr marL="457200" indent="-457200">
              <a:buFont typeface="+mj-lt"/>
              <a:buAutoNum type="arabicPeriod"/>
            </a:pPr>
            <a:endParaRPr lang="en-US" sz="2000" dirty="0">
              <a:solidFill>
                <a:srgbClr val="000000"/>
              </a:solidFill>
            </a:endParaRPr>
          </a:p>
          <a:p>
            <a:pPr marL="457200" indent="-457200">
              <a:buFont typeface="+mj-lt"/>
              <a:buAutoNum type="arabicPeriod"/>
            </a:pPr>
            <a:r>
              <a:rPr lang="en-US" sz="2000" dirty="0">
                <a:solidFill>
                  <a:srgbClr val="000000"/>
                </a:solidFill>
              </a:rPr>
              <a:t>Develop CA system description</a:t>
            </a:r>
          </a:p>
          <a:p>
            <a:pPr marL="457200" indent="-457200">
              <a:buFont typeface="+mj-lt"/>
              <a:buAutoNum type="arabicPeriod"/>
            </a:pPr>
            <a:endParaRPr lang="en-US" sz="2000" dirty="0">
              <a:solidFill>
                <a:srgbClr val="000000"/>
              </a:solidFill>
            </a:endParaRPr>
          </a:p>
          <a:p>
            <a:pPr marL="457200" indent="-457200">
              <a:buFont typeface="+mj-lt"/>
              <a:buAutoNum type="arabicPeriod"/>
            </a:pPr>
            <a:r>
              <a:rPr lang="en-US" sz="2000" dirty="0">
                <a:solidFill>
                  <a:srgbClr val="000000"/>
                </a:solidFill>
              </a:rPr>
              <a:t>Provide system description to WebTrust Practitioner </a:t>
            </a:r>
          </a:p>
          <a:p>
            <a:pPr marL="457200" indent="-457200">
              <a:buFont typeface="+mj-lt"/>
              <a:buAutoNum type="arabicPeriod"/>
            </a:pPr>
            <a:endParaRPr lang="en-US" sz="1900" dirty="0">
              <a:solidFill>
                <a:srgbClr val="000000"/>
              </a:solidFill>
            </a:endParaRPr>
          </a:p>
          <a:p>
            <a:pPr marL="342900" indent="-342900">
              <a:buAutoNum type="arabicPeriod"/>
            </a:pPr>
            <a:endParaRPr lang="en-US" dirty="0">
              <a:solidFill>
                <a:srgbClr val="000000"/>
              </a:solidFill>
            </a:endParaRPr>
          </a:p>
        </p:txBody>
      </p:sp>
      <p:pic>
        <p:nvPicPr>
          <p:cNvPr id="5" name="Content Placeholder 4" descr="A blue globe with white text&#10;&#10;Description automatically generated with low confidence">
            <a:extLst>
              <a:ext uri="{FF2B5EF4-FFF2-40B4-BE49-F238E27FC236}">
                <a16:creationId xmlns:a16="http://schemas.microsoft.com/office/drawing/2014/main" id="{7D52864D-816C-CA2F-2390-8C83027EB78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77736" y="5898067"/>
            <a:ext cx="720928" cy="720928"/>
          </a:xfrm>
        </p:spPr>
      </p:pic>
      <p:pic>
        <p:nvPicPr>
          <p:cNvPr id="7" name="Picture 6" descr="A blue text on a white background&#10;&#10;Description automatically generated with low confidence">
            <a:extLst>
              <a:ext uri="{FF2B5EF4-FFF2-40B4-BE49-F238E27FC236}">
                <a16:creationId xmlns:a16="http://schemas.microsoft.com/office/drawing/2014/main" id="{726E52BC-EDAA-EB2D-CD26-302A78064F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70719" y="5738649"/>
            <a:ext cx="2421281" cy="1086472"/>
          </a:xfrm>
          <a:prstGeom prst="rect">
            <a:avLst/>
          </a:prstGeom>
        </p:spPr>
      </p:pic>
      <p:sp>
        <p:nvSpPr>
          <p:cNvPr id="8" name="Slide Number Placeholder 7">
            <a:extLst>
              <a:ext uri="{FF2B5EF4-FFF2-40B4-BE49-F238E27FC236}">
                <a16:creationId xmlns:a16="http://schemas.microsoft.com/office/drawing/2014/main" id="{250DC2C4-8D9B-A78A-B51E-F3CAD4D4A08E}"/>
              </a:ext>
            </a:extLst>
          </p:cNvPr>
          <p:cNvSpPr>
            <a:spLocks noGrp="1"/>
          </p:cNvSpPr>
          <p:nvPr>
            <p:ph type="sldNum" sz="quarter" idx="12"/>
          </p:nvPr>
        </p:nvSpPr>
        <p:spPr/>
        <p:txBody>
          <a:bodyPr/>
          <a:lstStyle/>
          <a:p>
            <a:fld id="{9C91E537-C390-45C4-8D55-55893A3B1ED6}" type="slidenum">
              <a:rPr lang="en-US" smtClean="0"/>
              <a:t>12</a:t>
            </a:fld>
            <a:endParaRPr lang="en-US" dirty="0"/>
          </a:p>
        </p:txBody>
      </p:sp>
      <p:sp>
        <p:nvSpPr>
          <p:cNvPr id="12" name="Rectangle 11">
            <a:extLst>
              <a:ext uri="{FF2B5EF4-FFF2-40B4-BE49-F238E27FC236}">
                <a16:creationId xmlns:a16="http://schemas.microsoft.com/office/drawing/2014/main" id="{A99FA124-9D0D-DED8-7ACF-EC2459DEA02C}"/>
              </a:ext>
            </a:extLst>
          </p:cNvPr>
          <p:cNvSpPr/>
          <p:nvPr/>
        </p:nvSpPr>
        <p:spPr>
          <a:xfrm>
            <a:off x="0" y="0"/>
            <a:ext cx="12192000" cy="12507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3" name="Title 1">
            <a:extLst>
              <a:ext uri="{FF2B5EF4-FFF2-40B4-BE49-F238E27FC236}">
                <a16:creationId xmlns:a16="http://schemas.microsoft.com/office/drawing/2014/main" id="{CD24B281-D50D-BD05-9263-818841633D0F}"/>
              </a:ext>
            </a:extLst>
          </p:cNvPr>
          <p:cNvSpPr>
            <a:spLocks noGrp="1"/>
          </p:cNvSpPr>
          <p:nvPr>
            <p:ph type="title"/>
          </p:nvPr>
        </p:nvSpPr>
        <p:spPr>
          <a:xfrm>
            <a:off x="477736" y="314293"/>
            <a:ext cx="10165574" cy="803062"/>
          </a:xfrm>
        </p:spPr>
        <p:txBody>
          <a:bodyPr lIns="0" tIns="0" rIns="0" bIns="0" anchor="t" anchorCtr="0">
            <a:normAutofit/>
          </a:bodyPr>
          <a:lstStyle/>
          <a:p>
            <a:r>
              <a:rPr lang="en-US" dirty="0">
                <a:solidFill>
                  <a:schemeClr val="bg1"/>
                </a:solidFill>
              </a:rPr>
              <a:t>Detailed Controls Report Reminder</a:t>
            </a:r>
          </a:p>
        </p:txBody>
      </p:sp>
      <p:pic>
        <p:nvPicPr>
          <p:cNvPr id="3" name="Picture 2">
            <a:extLst>
              <a:ext uri="{FF2B5EF4-FFF2-40B4-BE49-F238E27FC236}">
                <a16:creationId xmlns:a16="http://schemas.microsoft.com/office/drawing/2014/main" id="{CA9E99E3-A3AB-1539-BB5C-614C1A63A3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91460" y="1329254"/>
            <a:ext cx="5600540" cy="3598346"/>
          </a:xfrm>
          <a:prstGeom prst="rect">
            <a:avLst/>
          </a:prstGeom>
        </p:spPr>
      </p:pic>
    </p:spTree>
    <p:extLst>
      <p:ext uri="{BB962C8B-B14F-4D97-AF65-F5344CB8AC3E}">
        <p14:creationId xmlns:p14="http://schemas.microsoft.com/office/powerpoint/2010/main" val="2936508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CE1FB4A-FF9A-D66F-7102-119469F1560E}"/>
              </a:ext>
            </a:extLst>
          </p:cNvPr>
          <p:cNvSpPr/>
          <p:nvPr/>
        </p:nvSpPr>
        <p:spPr>
          <a:xfrm>
            <a:off x="0" y="1268802"/>
            <a:ext cx="12192000" cy="448791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Content Placeholder 4" descr="A blue globe with white text&#10;&#10;Description automatically generated with low confidence">
            <a:extLst>
              <a:ext uri="{FF2B5EF4-FFF2-40B4-BE49-F238E27FC236}">
                <a16:creationId xmlns:a16="http://schemas.microsoft.com/office/drawing/2014/main" id="{046B7EBD-6CE4-CD88-60BB-F3BFD21F8C5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77736" y="5898067"/>
            <a:ext cx="720928" cy="720928"/>
          </a:xfrm>
        </p:spPr>
      </p:pic>
      <p:pic>
        <p:nvPicPr>
          <p:cNvPr id="7" name="Picture 6" descr="A blue text on a white background&#10;&#10;Description automatically generated with low confidence">
            <a:extLst>
              <a:ext uri="{FF2B5EF4-FFF2-40B4-BE49-F238E27FC236}">
                <a16:creationId xmlns:a16="http://schemas.microsoft.com/office/drawing/2014/main" id="{7075A70C-4EB4-662B-4CDB-BFA1D96915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70719" y="5738649"/>
            <a:ext cx="2421281" cy="1086472"/>
          </a:xfrm>
          <a:prstGeom prst="rect">
            <a:avLst/>
          </a:prstGeom>
        </p:spPr>
      </p:pic>
      <p:sp>
        <p:nvSpPr>
          <p:cNvPr id="8" name="Slide Number Placeholder 7">
            <a:extLst>
              <a:ext uri="{FF2B5EF4-FFF2-40B4-BE49-F238E27FC236}">
                <a16:creationId xmlns:a16="http://schemas.microsoft.com/office/drawing/2014/main" id="{BA238F6B-CB7A-E159-ED8A-FC99E17AA556}"/>
              </a:ext>
            </a:extLst>
          </p:cNvPr>
          <p:cNvSpPr>
            <a:spLocks noGrp="1"/>
          </p:cNvSpPr>
          <p:nvPr>
            <p:ph type="sldNum" sz="quarter" idx="12"/>
          </p:nvPr>
        </p:nvSpPr>
        <p:spPr/>
        <p:txBody>
          <a:bodyPr/>
          <a:lstStyle/>
          <a:p>
            <a:fld id="{9C91E537-C390-45C4-8D55-55893A3B1ED6}" type="slidenum">
              <a:rPr lang="en-US" smtClean="0"/>
              <a:t>13</a:t>
            </a:fld>
            <a:endParaRPr lang="en-US" dirty="0"/>
          </a:p>
        </p:txBody>
      </p:sp>
      <p:sp>
        <p:nvSpPr>
          <p:cNvPr id="12" name="Rectangle 11">
            <a:extLst>
              <a:ext uri="{FF2B5EF4-FFF2-40B4-BE49-F238E27FC236}">
                <a16:creationId xmlns:a16="http://schemas.microsoft.com/office/drawing/2014/main" id="{5192C0D1-A52E-BDAD-32AE-390E709F9625}"/>
              </a:ext>
            </a:extLst>
          </p:cNvPr>
          <p:cNvSpPr/>
          <p:nvPr/>
        </p:nvSpPr>
        <p:spPr>
          <a:xfrm>
            <a:off x="0" y="0"/>
            <a:ext cx="12192000" cy="12507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a:extLst>
              <a:ext uri="{FF2B5EF4-FFF2-40B4-BE49-F238E27FC236}">
                <a16:creationId xmlns:a16="http://schemas.microsoft.com/office/drawing/2014/main" id="{D0CFE59C-3E5A-493B-B248-FE9120BB395A}"/>
              </a:ext>
            </a:extLst>
          </p:cNvPr>
          <p:cNvSpPr>
            <a:spLocks noGrp="1"/>
          </p:cNvSpPr>
          <p:nvPr>
            <p:ph type="title"/>
          </p:nvPr>
        </p:nvSpPr>
        <p:spPr>
          <a:xfrm>
            <a:off x="477736" y="32879"/>
            <a:ext cx="10165574" cy="1359200"/>
          </a:xfrm>
        </p:spPr>
        <p:txBody>
          <a:bodyPr lIns="0" tIns="0" rIns="0" bIns="0" anchor="t" anchorCtr="0">
            <a:normAutofit fontScale="90000"/>
          </a:bodyPr>
          <a:lstStyle/>
          <a:p>
            <a:r>
              <a:rPr lang="en-US" dirty="0">
                <a:solidFill>
                  <a:schemeClr val="bg1"/>
                </a:solidFill>
              </a:rPr>
              <a:t>Other WebTrust Projects – </a:t>
            </a:r>
            <a:br>
              <a:rPr lang="en-US" dirty="0">
                <a:solidFill>
                  <a:schemeClr val="bg1"/>
                </a:solidFill>
              </a:rPr>
            </a:br>
            <a:r>
              <a:rPr lang="en-US" dirty="0">
                <a:solidFill>
                  <a:schemeClr val="bg1"/>
                </a:solidFill>
              </a:rPr>
              <a:t>Signing Service and Identity Validation</a:t>
            </a:r>
            <a:br>
              <a:rPr lang="en-US" dirty="0">
                <a:solidFill>
                  <a:schemeClr val="bg1"/>
                </a:solidFill>
              </a:rPr>
            </a:br>
            <a:endParaRPr lang="en-US" dirty="0">
              <a:solidFill>
                <a:schemeClr val="bg1"/>
              </a:solidFill>
            </a:endParaRPr>
          </a:p>
        </p:txBody>
      </p:sp>
      <p:sp>
        <p:nvSpPr>
          <p:cNvPr id="17" name="TextBox 16">
            <a:extLst>
              <a:ext uri="{FF2B5EF4-FFF2-40B4-BE49-F238E27FC236}">
                <a16:creationId xmlns:a16="http://schemas.microsoft.com/office/drawing/2014/main" id="{F8E51033-7704-4927-2727-6548D0B1F817}"/>
              </a:ext>
            </a:extLst>
          </p:cNvPr>
          <p:cNvSpPr txBox="1"/>
          <p:nvPr/>
        </p:nvSpPr>
        <p:spPr>
          <a:xfrm>
            <a:off x="206067" y="1268802"/>
            <a:ext cx="6213207" cy="3077766"/>
          </a:xfrm>
          <a:prstGeom prst="rect">
            <a:avLst/>
          </a:prstGeom>
          <a:noFill/>
        </p:spPr>
        <p:txBody>
          <a:bodyPr wrap="square" lIns="0" tIns="0" rIns="0" bIns="0" rtlCol="0">
            <a:spAutoFit/>
          </a:bodyPr>
          <a:lstStyle/>
          <a:p>
            <a:pPr marL="0" marR="0" lvl="0" indent="0" fontAlgn="auto">
              <a:lnSpc>
                <a:spcPct val="100000"/>
              </a:lnSpc>
              <a:spcBef>
                <a:spcPts val="0"/>
              </a:spcBef>
              <a:spcAft>
                <a:spcPts val="0"/>
              </a:spcAft>
              <a:buClrTx/>
              <a:buSzTx/>
              <a:buFontTx/>
              <a:buNone/>
              <a:tabLst/>
              <a:defRPr/>
            </a:pPr>
            <a:endParaRPr lang="en-US" sz="2000" dirty="0"/>
          </a:p>
          <a:p>
            <a:pPr marL="457200" marR="0" lvl="0" indent="-457200" fontAlgn="auto">
              <a:lnSpc>
                <a:spcPct val="100000"/>
              </a:lnSpc>
              <a:spcBef>
                <a:spcPts val="0"/>
              </a:spcBef>
              <a:spcAft>
                <a:spcPts val="0"/>
              </a:spcAft>
              <a:buClrTx/>
              <a:buSzTx/>
              <a:buFontTx/>
              <a:buAutoNum type="arabicPeriod"/>
              <a:tabLst/>
              <a:defRPr/>
            </a:pPr>
            <a:r>
              <a:rPr lang="en-US" sz="2000" dirty="0"/>
              <a:t>Signing Service</a:t>
            </a:r>
          </a:p>
          <a:p>
            <a:pPr marL="914400" lvl="1" indent="-457200">
              <a:buFont typeface="+mj-lt"/>
              <a:buAutoNum type="alphaLcPeriod"/>
              <a:defRPr/>
            </a:pPr>
            <a:r>
              <a:rPr lang="en-US" sz="2000" dirty="0"/>
              <a:t>Signing service for various types of objects</a:t>
            </a:r>
          </a:p>
          <a:p>
            <a:pPr marL="914400" lvl="1" indent="-457200">
              <a:buFont typeface="+mj-lt"/>
              <a:buAutoNum type="alphaLcPeriod"/>
              <a:defRPr/>
            </a:pPr>
            <a:r>
              <a:rPr lang="en-US" sz="2000" dirty="0"/>
              <a:t>New Principles and Criteria </a:t>
            </a:r>
          </a:p>
          <a:p>
            <a:pPr marL="914400" lvl="1" indent="-457200">
              <a:buFont typeface="+mj-lt"/>
              <a:buAutoNum type="alphaLcPeriod"/>
              <a:defRPr/>
            </a:pPr>
            <a:r>
              <a:rPr lang="en-US" sz="2000" dirty="0"/>
              <a:t>Bring your own certificate considerations </a:t>
            </a:r>
          </a:p>
          <a:p>
            <a:pPr marL="914400" lvl="1" indent="-457200">
              <a:buFont typeface="+mj-lt"/>
              <a:buAutoNum type="alphaLcPeriod"/>
              <a:defRPr/>
            </a:pPr>
            <a:endParaRPr lang="en-US" sz="2000" dirty="0"/>
          </a:p>
          <a:p>
            <a:pPr marL="0" marR="0" lvl="0" indent="0" fontAlgn="auto">
              <a:lnSpc>
                <a:spcPct val="100000"/>
              </a:lnSpc>
              <a:spcBef>
                <a:spcPts val="0"/>
              </a:spcBef>
              <a:spcAft>
                <a:spcPts val="0"/>
              </a:spcAft>
              <a:buClrTx/>
              <a:buSzTx/>
              <a:buFontTx/>
              <a:buNone/>
              <a:tabLst/>
              <a:defRPr/>
            </a:pPr>
            <a:r>
              <a:rPr lang="en-US" sz="2000" dirty="0"/>
              <a:t>2. Identity Validation</a:t>
            </a:r>
          </a:p>
          <a:p>
            <a:pPr marL="914400" marR="0" lvl="1" indent="-457200" fontAlgn="auto">
              <a:lnSpc>
                <a:spcPct val="100000"/>
              </a:lnSpc>
              <a:spcBef>
                <a:spcPts val="0"/>
              </a:spcBef>
              <a:spcAft>
                <a:spcPts val="0"/>
              </a:spcAft>
              <a:buClrTx/>
              <a:buSzTx/>
              <a:buFont typeface="+mj-lt"/>
              <a:buAutoNum type="alphaLcPeriod"/>
              <a:tabLst/>
              <a:defRPr/>
            </a:pPr>
            <a:r>
              <a:rPr lang="en-US" sz="2000" dirty="0"/>
              <a:t>Use various sources for individual vetting</a:t>
            </a:r>
          </a:p>
          <a:p>
            <a:pPr marL="914400" lvl="1" indent="-457200">
              <a:buFont typeface="+mj-lt"/>
              <a:buAutoNum type="alphaLcPeriod"/>
              <a:defRPr/>
            </a:pPr>
            <a:r>
              <a:rPr lang="en-US" sz="2000" dirty="0"/>
              <a:t>New Principles and Criteria </a:t>
            </a:r>
          </a:p>
          <a:p>
            <a:pPr marL="0" marR="0" lvl="0" indent="0" fontAlgn="auto">
              <a:lnSpc>
                <a:spcPct val="100000"/>
              </a:lnSpc>
              <a:spcBef>
                <a:spcPts val="0"/>
              </a:spcBef>
              <a:spcAft>
                <a:spcPts val="0"/>
              </a:spcAft>
              <a:buClrTx/>
              <a:buSzTx/>
              <a:buFontTx/>
              <a:buNone/>
              <a:tabLst/>
              <a:defRPr/>
            </a:pPr>
            <a:endParaRPr lang="en-US" sz="2000" dirty="0"/>
          </a:p>
        </p:txBody>
      </p:sp>
      <p:pic>
        <p:nvPicPr>
          <p:cNvPr id="4" name="Picture 3">
            <a:extLst>
              <a:ext uri="{FF2B5EF4-FFF2-40B4-BE49-F238E27FC236}">
                <a16:creationId xmlns:a16="http://schemas.microsoft.com/office/drawing/2014/main" id="{5AF16A24-C16E-A64E-61C7-E642B35875F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53200" y="1308431"/>
            <a:ext cx="5576210" cy="3582715"/>
          </a:xfrm>
          <a:prstGeom prst="rect">
            <a:avLst/>
          </a:prstGeom>
        </p:spPr>
      </p:pic>
    </p:spTree>
    <p:extLst>
      <p:ext uri="{BB962C8B-B14F-4D97-AF65-F5344CB8AC3E}">
        <p14:creationId xmlns:p14="http://schemas.microsoft.com/office/powerpoint/2010/main" val="2792200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65D13-6862-339E-2164-D0D59C28E87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A02CA90-EC0C-3FD0-840D-38C10D2B85BB}"/>
              </a:ext>
            </a:extLst>
          </p:cNvPr>
          <p:cNvSpPr/>
          <p:nvPr/>
        </p:nvSpPr>
        <p:spPr>
          <a:xfrm>
            <a:off x="0" y="1268802"/>
            <a:ext cx="12192000" cy="448791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blue globe with white text&#10;&#10;Description automatically generated with low confidence">
            <a:extLst>
              <a:ext uri="{FF2B5EF4-FFF2-40B4-BE49-F238E27FC236}">
                <a16:creationId xmlns:a16="http://schemas.microsoft.com/office/drawing/2014/main" id="{633D03C3-3E44-84E8-DD49-C1A85D370EA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77736" y="5898067"/>
            <a:ext cx="720928" cy="720928"/>
          </a:xfrm>
        </p:spPr>
      </p:pic>
      <p:pic>
        <p:nvPicPr>
          <p:cNvPr id="7" name="Picture 6" descr="A blue text on a white background&#10;&#10;Description automatically generated with low confidence">
            <a:extLst>
              <a:ext uri="{FF2B5EF4-FFF2-40B4-BE49-F238E27FC236}">
                <a16:creationId xmlns:a16="http://schemas.microsoft.com/office/drawing/2014/main" id="{D9950508-58D5-8735-FFA5-D8CCC5AB80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70719" y="5738649"/>
            <a:ext cx="2421281" cy="1086472"/>
          </a:xfrm>
          <a:prstGeom prst="rect">
            <a:avLst/>
          </a:prstGeom>
        </p:spPr>
      </p:pic>
      <p:sp>
        <p:nvSpPr>
          <p:cNvPr id="8" name="Slide Number Placeholder 7">
            <a:extLst>
              <a:ext uri="{FF2B5EF4-FFF2-40B4-BE49-F238E27FC236}">
                <a16:creationId xmlns:a16="http://schemas.microsoft.com/office/drawing/2014/main" id="{C81C8831-F7CA-383D-FFF4-7601A67DE7B5}"/>
              </a:ext>
            </a:extLst>
          </p:cNvPr>
          <p:cNvSpPr>
            <a:spLocks noGrp="1"/>
          </p:cNvSpPr>
          <p:nvPr>
            <p:ph type="sldNum" sz="quarter" idx="12"/>
          </p:nvPr>
        </p:nvSpPr>
        <p:spPr/>
        <p:txBody>
          <a:bodyPr/>
          <a:lstStyle/>
          <a:p>
            <a:fld id="{9C91E537-C390-45C4-8D55-55893A3B1ED6}" type="slidenum">
              <a:rPr lang="en-US" smtClean="0"/>
              <a:t>14</a:t>
            </a:fld>
            <a:endParaRPr lang="en-US"/>
          </a:p>
        </p:txBody>
      </p:sp>
      <p:sp>
        <p:nvSpPr>
          <p:cNvPr id="12" name="Rectangle 11">
            <a:extLst>
              <a:ext uri="{FF2B5EF4-FFF2-40B4-BE49-F238E27FC236}">
                <a16:creationId xmlns:a16="http://schemas.microsoft.com/office/drawing/2014/main" id="{CB5100C0-4EC9-7E4A-0AE1-DE97E0184628}"/>
              </a:ext>
            </a:extLst>
          </p:cNvPr>
          <p:cNvSpPr/>
          <p:nvPr/>
        </p:nvSpPr>
        <p:spPr>
          <a:xfrm>
            <a:off x="0" y="0"/>
            <a:ext cx="12192000" cy="12507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7F529FCA-A6BC-FA97-4B99-C82307F0EC1A}"/>
              </a:ext>
            </a:extLst>
          </p:cNvPr>
          <p:cNvSpPr>
            <a:spLocks noGrp="1"/>
          </p:cNvSpPr>
          <p:nvPr>
            <p:ph type="title"/>
          </p:nvPr>
        </p:nvSpPr>
        <p:spPr>
          <a:xfrm>
            <a:off x="143933" y="32879"/>
            <a:ext cx="11684000" cy="1359200"/>
          </a:xfrm>
        </p:spPr>
        <p:txBody>
          <a:bodyPr lIns="0" tIns="0" rIns="0" bIns="0" anchor="t" anchorCtr="0">
            <a:normAutofit fontScale="90000"/>
          </a:bodyPr>
          <a:lstStyle/>
          <a:p>
            <a:r>
              <a:rPr lang="en-US">
                <a:solidFill>
                  <a:schemeClr val="bg1"/>
                </a:solidFill>
              </a:rPr>
              <a:t>Other WebTrust Projects – </a:t>
            </a:r>
            <a:br>
              <a:rPr lang="en-US">
                <a:solidFill>
                  <a:schemeClr val="bg1"/>
                </a:solidFill>
              </a:rPr>
            </a:br>
            <a:r>
              <a:rPr lang="en-US">
                <a:solidFill>
                  <a:schemeClr val="bg1"/>
                </a:solidFill>
              </a:rPr>
              <a:t>Surveying Practitioners on PQC considerations</a:t>
            </a:r>
            <a:br>
              <a:rPr lang="en-US">
                <a:solidFill>
                  <a:schemeClr val="bg1"/>
                </a:solidFill>
              </a:rPr>
            </a:br>
            <a:br>
              <a:rPr lang="en-US">
                <a:solidFill>
                  <a:schemeClr val="bg1"/>
                </a:solidFill>
              </a:rPr>
            </a:br>
            <a:endParaRPr lang="en-US">
              <a:solidFill>
                <a:schemeClr val="bg1"/>
              </a:solidFill>
            </a:endParaRPr>
          </a:p>
        </p:txBody>
      </p:sp>
      <p:sp>
        <p:nvSpPr>
          <p:cNvPr id="17" name="TextBox 16">
            <a:extLst>
              <a:ext uri="{FF2B5EF4-FFF2-40B4-BE49-F238E27FC236}">
                <a16:creationId xmlns:a16="http://schemas.microsoft.com/office/drawing/2014/main" id="{4DDDFCB9-EFDB-955F-1677-2ECB57A167BB}"/>
              </a:ext>
            </a:extLst>
          </p:cNvPr>
          <p:cNvSpPr txBox="1"/>
          <p:nvPr/>
        </p:nvSpPr>
        <p:spPr>
          <a:xfrm>
            <a:off x="273800" y="1392078"/>
            <a:ext cx="11410200" cy="3385542"/>
          </a:xfrm>
          <a:prstGeom prst="rect">
            <a:avLst/>
          </a:prstGeom>
          <a:noFill/>
        </p:spPr>
        <p:txBody>
          <a:bodyPr wrap="square" lIns="0" tIns="0" rIns="0" bIns="0" rtlCol="0">
            <a:spAutoFit/>
          </a:bodyPr>
          <a:lstStyle/>
          <a:p>
            <a:pPr marR="0" lvl="1" fontAlgn="auto">
              <a:lnSpc>
                <a:spcPct val="100000"/>
              </a:lnSpc>
              <a:spcBef>
                <a:spcPts val="0"/>
              </a:spcBef>
              <a:spcAft>
                <a:spcPts val="0"/>
              </a:spcAft>
              <a:buClrTx/>
              <a:buSzTx/>
              <a:tabLst/>
              <a:defRPr/>
            </a:pPr>
            <a:r>
              <a:rPr lang="en-US" sz="2000" b="1" u="sng" dirty="0"/>
              <a:t>Results of Survey (15 total practitioner respondents) </a:t>
            </a:r>
          </a:p>
          <a:p>
            <a:pPr marL="914400" marR="0" lvl="1" indent="-457200" fontAlgn="auto">
              <a:lnSpc>
                <a:spcPct val="100000"/>
              </a:lnSpc>
              <a:spcBef>
                <a:spcPts val="0"/>
              </a:spcBef>
              <a:spcAft>
                <a:spcPts val="0"/>
              </a:spcAft>
              <a:buClrTx/>
              <a:buSzTx/>
              <a:buFont typeface="+mj-lt"/>
              <a:buAutoNum type="arabicPeriod"/>
              <a:tabLst/>
              <a:defRPr/>
            </a:pPr>
            <a:endParaRPr lang="en-US" sz="2000" dirty="0"/>
          </a:p>
          <a:p>
            <a:pPr marL="914400" marR="0" lvl="1" indent="-457200" fontAlgn="auto">
              <a:lnSpc>
                <a:spcPct val="100000"/>
              </a:lnSpc>
              <a:spcBef>
                <a:spcPts val="0"/>
              </a:spcBef>
              <a:spcAft>
                <a:spcPts val="0"/>
              </a:spcAft>
              <a:buClrTx/>
              <a:buSzTx/>
              <a:buFont typeface="+mj-lt"/>
              <a:buAutoNum type="arabicPeriod"/>
              <a:tabLst/>
              <a:defRPr/>
            </a:pPr>
            <a:r>
              <a:rPr lang="en-US" sz="2000" dirty="0"/>
              <a:t>Hybrid transition model</a:t>
            </a:r>
          </a:p>
          <a:p>
            <a:pPr marL="1257300" lvl="2" indent="-342900">
              <a:buFont typeface="Arial" panose="020B0604020202020204" pitchFamily="34" charset="0"/>
              <a:buChar char="•"/>
              <a:defRPr/>
            </a:pPr>
            <a:r>
              <a:rPr lang="en-US" sz="2000" dirty="0"/>
              <a:t>Most respondents testing hybrid certificates</a:t>
            </a:r>
          </a:p>
          <a:p>
            <a:pPr marL="1257300" lvl="2" indent="-342900">
              <a:buFont typeface="Arial" panose="020B0604020202020204" pitchFamily="34" charset="0"/>
              <a:buChar char="•"/>
              <a:defRPr/>
            </a:pPr>
            <a:r>
              <a:rPr lang="en-US" sz="2000" dirty="0"/>
              <a:t>A few respondents were testing pure PQC hierarchy</a:t>
            </a:r>
          </a:p>
          <a:p>
            <a:pPr marL="914400" lvl="1" indent="-457200">
              <a:buFont typeface="+mj-lt"/>
              <a:buAutoNum type="arabicPeriod"/>
              <a:defRPr/>
            </a:pPr>
            <a:endParaRPr lang="en-US" sz="2000" dirty="0"/>
          </a:p>
          <a:p>
            <a:pPr marL="914400" marR="0" lvl="1" indent="-457200" fontAlgn="auto">
              <a:lnSpc>
                <a:spcPct val="100000"/>
              </a:lnSpc>
              <a:spcBef>
                <a:spcPts val="0"/>
              </a:spcBef>
              <a:spcAft>
                <a:spcPts val="0"/>
              </a:spcAft>
              <a:buClrTx/>
              <a:buSzTx/>
              <a:buFont typeface="+mj-lt"/>
              <a:buAutoNum type="arabicPeriod"/>
              <a:tabLst/>
              <a:defRPr/>
            </a:pPr>
            <a:r>
              <a:rPr lang="en-US" sz="2000" dirty="0"/>
              <a:t>Respondents are targeting PQC transition between 2030 and 2035</a:t>
            </a:r>
          </a:p>
          <a:p>
            <a:pPr marL="914400" marR="0" lvl="1" indent="-457200" fontAlgn="auto">
              <a:lnSpc>
                <a:spcPct val="100000"/>
              </a:lnSpc>
              <a:spcBef>
                <a:spcPts val="0"/>
              </a:spcBef>
              <a:spcAft>
                <a:spcPts val="0"/>
              </a:spcAft>
              <a:buClrTx/>
              <a:buSzTx/>
              <a:buFont typeface="+mj-lt"/>
              <a:buAutoNum type="arabicPeriod"/>
              <a:tabLst/>
              <a:defRPr/>
            </a:pPr>
            <a:endParaRPr lang="en-US" sz="2000" dirty="0"/>
          </a:p>
          <a:p>
            <a:pPr marL="914400" marR="0" lvl="1" indent="-457200" fontAlgn="auto">
              <a:lnSpc>
                <a:spcPct val="100000"/>
              </a:lnSpc>
              <a:spcBef>
                <a:spcPts val="0"/>
              </a:spcBef>
              <a:spcAft>
                <a:spcPts val="0"/>
              </a:spcAft>
              <a:buClrTx/>
              <a:buSzTx/>
              <a:buFont typeface="+mj-lt"/>
              <a:buAutoNum type="arabicPeriod"/>
              <a:tabLst/>
              <a:defRPr/>
            </a:pPr>
            <a:r>
              <a:rPr lang="en-US" sz="2000" dirty="0"/>
              <a:t>Challenges CAs are facing:</a:t>
            </a:r>
          </a:p>
          <a:p>
            <a:pPr marL="1257300" lvl="2" indent="-342900">
              <a:buFont typeface="Arial" panose="020B0604020202020204" pitchFamily="34" charset="0"/>
              <a:buChar char="•"/>
              <a:defRPr/>
            </a:pPr>
            <a:r>
              <a:rPr lang="en-US" sz="2000" dirty="0"/>
              <a:t>HSM and software readiness and performance </a:t>
            </a:r>
          </a:p>
          <a:p>
            <a:pPr marL="1257300" lvl="2" indent="-342900">
              <a:buFont typeface="Arial" panose="020B0604020202020204" pitchFamily="34" charset="0"/>
              <a:buChar char="•"/>
              <a:defRPr/>
            </a:pPr>
            <a:r>
              <a:rPr lang="en-US" sz="2000" dirty="0"/>
              <a:t>Lack of selected algorithms requirements form trust programs</a:t>
            </a:r>
          </a:p>
        </p:txBody>
      </p:sp>
    </p:spTree>
    <p:extLst>
      <p:ext uri="{BB962C8B-B14F-4D97-AF65-F5344CB8AC3E}">
        <p14:creationId xmlns:p14="http://schemas.microsoft.com/office/powerpoint/2010/main" val="1509073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59C48-5C3C-139E-300A-89BFE547CC5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86BCBE4-4FE2-5BFF-C3AF-3EBCACB426EE}"/>
              </a:ext>
            </a:extLst>
          </p:cNvPr>
          <p:cNvSpPr/>
          <p:nvPr/>
        </p:nvSpPr>
        <p:spPr>
          <a:xfrm>
            <a:off x="0" y="1268802"/>
            <a:ext cx="12192000" cy="448791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blue globe with white text&#10;&#10;Description automatically generated with low confidence">
            <a:extLst>
              <a:ext uri="{FF2B5EF4-FFF2-40B4-BE49-F238E27FC236}">
                <a16:creationId xmlns:a16="http://schemas.microsoft.com/office/drawing/2014/main" id="{9A8F945F-8021-250C-E4B9-DBA1AD6D3B7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77736" y="5898067"/>
            <a:ext cx="720928" cy="720928"/>
          </a:xfrm>
        </p:spPr>
      </p:pic>
      <p:pic>
        <p:nvPicPr>
          <p:cNvPr id="7" name="Picture 6" descr="A blue text on a white background&#10;&#10;Description automatically generated with low confidence">
            <a:extLst>
              <a:ext uri="{FF2B5EF4-FFF2-40B4-BE49-F238E27FC236}">
                <a16:creationId xmlns:a16="http://schemas.microsoft.com/office/drawing/2014/main" id="{A3892692-483A-8567-311D-AE53A61AB6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70719" y="5738649"/>
            <a:ext cx="2421281" cy="1086472"/>
          </a:xfrm>
          <a:prstGeom prst="rect">
            <a:avLst/>
          </a:prstGeom>
        </p:spPr>
      </p:pic>
      <p:sp>
        <p:nvSpPr>
          <p:cNvPr id="8" name="Slide Number Placeholder 7">
            <a:extLst>
              <a:ext uri="{FF2B5EF4-FFF2-40B4-BE49-F238E27FC236}">
                <a16:creationId xmlns:a16="http://schemas.microsoft.com/office/drawing/2014/main" id="{DBA96207-8EBB-C9F6-9B0A-4CA63B3F708C}"/>
              </a:ext>
            </a:extLst>
          </p:cNvPr>
          <p:cNvSpPr>
            <a:spLocks noGrp="1"/>
          </p:cNvSpPr>
          <p:nvPr>
            <p:ph type="sldNum" sz="quarter" idx="12"/>
          </p:nvPr>
        </p:nvSpPr>
        <p:spPr/>
        <p:txBody>
          <a:bodyPr/>
          <a:lstStyle/>
          <a:p>
            <a:fld id="{9C91E537-C390-45C4-8D55-55893A3B1ED6}" type="slidenum">
              <a:rPr lang="en-US" smtClean="0"/>
              <a:t>15</a:t>
            </a:fld>
            <a:endParaRPr lang="en-US"/>
          </a:p>
        </p:txBody>
      </p:sp>
      <p:sp>
        <p:nvSpPr>
          <p:cNvPr id="12" name="Rectangle 11">
            <a:extLst>
              <a:ext uri="{FF2B5EF4-FFF2-40B4-BE49-F238E27FC236}">
                <a16:creationId xmlns:a16="http://schemas.microsoft.com/office/drawing/2014/main" id="{6ECB87DE-07E7-156A-193F-9B940A52E120}"/>
              </a:ext>
            </a:extLst>
          </p:cNvPr>
          <p:cNvSpPr/>
          <p:nvPr/>
        </p:nvSpPr>
        <p:spPr>
          <a:xfrm>
            <a:off x="0" y="0"/>
            <a:ext cx="12192000" cy="12507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AF61DA8F-98E9-BC57-543D-B527909382D0}"/>
              </a:ext>
            </a:extLst>
          </p:cNvPr>
          <p:cNvSpPr>
            <a:spLocks noGrp="1"/>
          </p:cNvSpPr>
          <p:nvPr>
            <p:ph type="title"/>
          </p:nvPr>
        </p:nvSpPr>
        <p:spPr>
          <a:xfrm>
            <a:off x="143933" y="32879"/>
            <a:ext cx="11684000" cy="1359200"/>
          </a:xfrm>
        </p:spPr>
        <p:txBody>
          <a:bodyPr lIns="0" tIns="0" rIns="0" bIns="0" anchor="t" anchorCtr="0">
            <a:normAutofit fontScale="90000"/>
          </a:bodyPr>
          <a:lstStyle/>
          <a:p>
            <a:r>
              <a:rPr lang="en-US">
                <a:solidFill>
                  <a:schemeClr val="bg1"/>
                </a:solidFill>
              </a:rPr>
              <a:t>Other WebTrust Projects – </a:t>
            </a:r>
            <a:br>
              <a:rPr lang="en-US">
                <a:solidFill>
                  <a:schemeClr val="bg1"/>
                </a:solidFill>
              </a:rPr>
            </a:br>
            <a:r>
              <a:rPr lang="en-US">
                <a:solidFill>
                  <a:schemeClr val="bg1"/>
                </a:solidFill>
              </a:rPr>
              <a:t>Surveying Practitioners on PQC considerations</a:t>
            </a:r>
            <a:br>
              <a:rPr lang="en-US">
                <a:solidFill>
                  <a:schemeClr val="bg1"/>
                </a:solidFill>
              </a:rPr>
            </a:br>
            <a:br>
              <a:rPr lang="en-US">
                <a:solidFill>
                  <a:schemeClr val="bg1"/>
                </a:solidFill>
              </a:rPr>
            </a:br>
            <a:endParaRPr lang="en-US">
              <a:solidFill>
                <a:schemeClr val="bg1"/>
              </a:solidFill>
            </a:endParaRPr>
          </a:p>
        </p:txBody>
      </p:sp>
      <p:sp>
        <p:nvSpPr>
          <p:cNvPr id="17" name="TextBox 16">
            <a:extLst>
              <a:ext uri="{FF2B5EF4-FFF2-40B4-BE49-F238E27FC236}">
                <a16:creationId xmlns:a16="http://schemas.microsoft.com/office/drawing/2014/main" id="{113A1D84-D0E6-DC04-15FA-F836D5FF41C2}"/>
              </a:ext>
            </a:extLst>
          </p:cNvPr>
          <p:cNvSpPr txBox="1"/>
          <p:nvPr/>
        </p:nvSpPr>
        <p:spPr>
          <a:xfrm>
            <a:off x="273800" y="1392078"/>
            <a:ext cx="11410200" cy="3077766"/>
          </a:xfrm>
          <a:prstGeom prst="rect">
            <a:avLst/>
          </a:prstGeom>
          <a:noFill/>
        </p:spPr>
        <p:txBody>
          <a:bodyPr wrap="square" lIns="0" tIns="0" rIns="0" bIns="0" rtlCol="0">
            <a:spAutoFit/>
          </a:bodyPr>
          <a:lstStyle/>
          <a:p>
            <a:pPr marR="0" lvl="1" fontAlgn="auto">
              <a:lnSpc>
                <a:spcPct val="100000"/>
              </a:lnSpc>
              <a:spcBef>
                <a:spcPts val="0"/>
              </a:spcBef>
              <a:spcAft>
                <a:spcPts val="0"/>
              </a:spcAft>
              <a:buClrTx/>
              <a:buSzTx/>
              <a:tabLst/>
              <a:defRPr/>
            </a:pPr>
            <a:r>
              <a:rPr lang="en-US" sz="2000" b="1" u="sng" dirty="0"/>
              <a:t>Results of Survey (Continued)</a:t>
            </a:r>
          </a:p>
          <a:p>
            <a:pPr marR="0" lvl="1" fontAlgn="auto">
              <a:lnSpc>
                <a:spcPct val="100000"/>
              </a:lnSpc>
              <a:spcBef>
                <a:spcPts val="0"/>
              </a:spcBef>
              <a:spcAft>
                <a:spcPts val="0"/>
              </a:spcAft>
              <a:buClrTx/>
              <a:buSzTx/>
              <a:tabLst/>
              <a:defRPr/>
            </a:pPr>
            <a:endParaRPr lang="en-US" sz="2000" b="1" u="sng" dirty="0"/>
          </a:p>
          <a:p>
            <a:pPr marR="0" lvl="1" fontAlgn="auto">
              <a:lnSpc>
                <a:spcPct val="100000"/>
              </a:lnSpc>
              <a:spcBef>
                <a:spcPts val="0"/>
              </a:spcBef>
              <a:spcAft>
                <a:spcPts val="0"/>
              </a:spcAft>
              <a:buClrTx/>
              <a:buSzTx/>
              <a:tabLst/>
              <a:defRPr/>
            </a:pPr>
            <a:r>
              <a:rPr lang="en-US" sz="2000" dirty="0"/>
              <a:t>4. Need for </a:t>
            </a:r>
            <a:r>
              <a:rPr lang="en-CA" sz="2000" dirty="0"/>
              <a:t>additional guidance</a:t>
            </a:r>
          </a:p>
          <a:p>
            <a:pPr marL="1200150" lvl="2" indent="-285750">
              <a:buFont typeface="Arial" panose="020B0604020202020204" pitchFamily="34" charset="0"/>
              <a:buChar char="•"/>
              <a:defRPr/>
            </a:pPr>
            <a:r>
              <a:rPr lang="en-CA" sz="2000" dirty="0"/>
              <a:t>Audit guidance for </a:t>
            </a:r>
            <a:r>
              <a:rPr lang="en-US" sz="2000" dirty="0"/>
              <a:t>hybrid certificates and multi-algorithm hierarchies</a:t>
            </a:r>
          </a:p>
          <a:p>
            <a:pPr marL="1200150" lvl="2" indent="-285750">
              <a:buFont typeface="Arial" panose="020B0604020202020204" pitchFamily="34" charset="0"/>
              <a:buChar char="•"/>
              <a:defRPr/>
            </a:pPr>
            <a:r>
              <a:rPr lang="en-US" sz="2000" dirty="0"/>
              <a:t>Assessing crypto-agility </a:t>
            </a:r>
          </a:p>
          <a:p>
            <a:pPr marL="1200150" lvl="2" indent="-285750">
              <a:buFont typeface="Arial" panose="020B0604020202020204" pitchFamily="34" charset="0"/>
              <a:buChar char="•"/>
              <a:defRPr/>
            </a:pPr>
            <a:r>
              <a:rPr lang="en-US" sz="2000" dirty="0"/>
              <a:t>Evaluating PQC migration roadmaps and risk assessments</a:t>
            </a:r>
          </a:p>
          <a:p>
            <a:pPr marL="1200150" lvl="2" indent="-285750">
              <a:buFont typeface="Arial" panose="020B0604020202020204" pitchFamily="34" charset="0"/>
              <a:buChar char="•"/>
              <a:defRPr/>
            </a:pPr>
            <a:r>
              <a:rPr lang="en-US" sz="2000" dirty="0"/>
              <a:t>Potential changes in principles and criteria</a:t>
            </a:r>
          </a:p>
          <a:p>
            <a:endParaRPr lang="en-US" sz="2000" dirty="0"/>
          </a:p>
          <a:p>
            <a:pPr marR="0" fontAlgn="auto">
              <a:lnSpc>
                <a:spcPct val="100000"/>
              </a:lnSpc>
              <a:spcBef>
                <a:spcPts val="0"/>
              </a:spcBef>
              <a:spcAft>
                <a:spcPts val="0"/>
              </a:spcAft>
              <a:buClrTx/>
              <a:buSzTx/>
              <a:tabLst/>
              <a:defRPr/>
            </a:pPr>
            <a:r>
              <a:rPr lang="en-US" sz="2000" dirty="0"/>
              <a:t>        </a:t>
            </a:r>
            <a:r>
              <a:rPr lang="en-US" sz="2000" b="1" dirty="0"/>
              <a:t>Additional surveys planned! </a:t>
            </a:r>
          </a:p>
          <a:p>
            <a:pPr marL="0" marR="0" lvl="0" indent="0" fontAlgn="auto">
              <a:lnSpc>
                <a:spcPct val="100000"/>
              </a:lnSpc>
              <a:spcBef>
                <a:spcPts val="0"/>
              </a:spcBef>
              <a:spcAft>
                <a:spcPts val="0"/>
              </a:spcAft>
              <a:buClrTx/>
              <a:buSzTx/>
              <a:buFontTx/>
              <a:buNone/>
              <a:tabLst/>
              <a:defRPr/>
            </a:pPr>
            <a:endParaRPr lang="en-US" sz="2000" dirty="0"/>
          </a:p>
        </p:txBody>
      </p:sp>
    </p:spTree>
    <p:extLst>
      <p:ext uri="{BB962C8B-B14F-4D97-AF65-F5344CB8AC3E}">
        <p14:creationId xmlns:p14="http://schemas.microsoft.com/office/powerpoint/2010/main" val="3804948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Question mark boxes">
            <a:extLst>
              <a:ext uri="{FF2B5EF4-FFF2-40B4-BE49-F238E27FC236}">
                <a16:creationId xmlns:a16="http://schemas.microsoft.com/office/drawing/2014/main" id="{1CF38055-862B-D215-DE22-2C3102BB7070}"/>
              </a:ext>
            </a:extLst>
          </p:cNvPr>
          <p:cNvPicPr>
            <a:picLocks noChangeAspect="1"/>
          </p:cNvPicPr>
          <p:nvPr/>
        </p:nvPicPr>
        <p:blipFill rotWithShape="1">
          <a:blip r:embed="rId3">
            <a:extLst>
              <a:ext uri="{28A0092B-C50C-407E-A947-70E740481C1C}">
                <a14:useLocalDpi xmlns:a14="http://schemas.microsoft.com/office/drawing/2010/main" val="0"/>
              </a:ext>
            </a:extLst>
          </a:blip>
          <a:srcRect t="16497"/>
          <a:stretch/>
        </p:blipFill>
        <p:spPr>
          <a:xfrm>
            <a:off x="-25069" y="0"/>
            <a:ext cx="12217069" cy="5738649"/>
          </a:xfrm>
          <a:prstGeom prst="rect">
            <a:avLst/>
          </a:prstGeom>
        </p:spPr>
      </p:pic>
      <p:sp>
        <p:nvSpPr>
          <p:cNvPr id="3" name="Rectangle 2">
            <a:extLst>
              <a:ext uri="{FF2B5EF4-FFF2-40B4-BE49-F238E27FC236}">
                <a16:creationId xmlns:a16="http://schemas.microsoft.com/office/drawing/2014/main" id="{198BE25A-76EF-69EB-791A-D611C22F26F3}"/>
              </a:ext>
            </a:extLst>
          </p:cNvPr>
          <p:cNvSpPr/>
          <p:nvPr/>
        </p:nvSpPr>
        <p:spPr>
          <a:xfrm>
            <a:off x="0" y="0"/>
            <a:ext cx="12192000" cy="5738649"/>
          </a:xfrm>
          <a:prstGeom prst="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FF47503-5D46-B604-D7B1-6FBCB87B20F6}"/>
              </a:ext>
            </a:extLst>
          </p:cNvPr>
          <p:cNvSpPr>
            <a:spLocks noGrp="1"/>
          </p:cNvSpPr>
          <p:nvPr>
            <p:ph type="title"/>
          </p:nvPr>
        </p:nvSpPr>
        <p:spPr>
          <a:xfrm>
            <a:off x="594911" y="1897062"/>
            <a:ext cx="11040041" cy="3063875"/>
          </a:xfrm>
        </p:spPr>
        <p:txBody>
          <a:bodyPr lIns="0" tIns="0" rIns="0" bIns="0" anchor="t" anchorCtr="0">
            <a:noAutofit/>
          </a:bodyPr>
          <a:lstStyle/>
          <a:p>
            <a:pPr algn="ctr">
              <a:spcBef>
                <a:spcPts val="0"/>
              </a:spcBef>
            </a:pPr>
            <a:r>
              <a:rPr lang="en-US" sz="8000" dirty="0">
                <a:solidFill>
                  <a:schemeClr val="bg1"/>
                </a:solidFill>
              </a:rPr>
              <a:t>Thank you!</a:t>
            </a:r>
            <a:br>
              <a:rPr lang="en-US" sz="8000" dirty="0">
                <a:solidFill>
                  <a:schemeClr val="bg1"/>
                </a:solidFill>
              </a:rPr>
            </a:br>
            <a:r>
              <a:rPr lang="en-US" sz="8000" dirty="0">
                <a:solidFill>
                  <a:schemeClr val="bg1"/>
                </a:solidFill>
              </a:rPr>
              <a:t>Questions?</a:t>
            </a:r>
          </a:p>
        </p:txBody>
      </p:sp>
      <p:pic>
        <p:nvPicPr>
          <p:cNvPr id="5" name="Content Placeholder 4" descr="A blue globe with white text&#10;&#10;Description automatically generated with low confidence">
            <a:extLst>
              <a:ext uri="{FF2B5EF4-FFF2-40B4-BE49-F238E27FC236}">
                <a16:creationId xmlns:a16="http://schemas.microsoft.com/office/drawing/2014/main" id="{046B7EBD-6CE4-CD88-60BB-F3BFD21F8C56}"/>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477736" y="5898067"/>
            <a:ext cx="720928" cy="720928"/>
          </a:xfrm>
        </p:spPr>
      </p:pic>
      <p:pic>
        <p:nvPicPr>
          <p:cNvPr id="7" name="Picture 6" descr="A blue text on a white background&#10;&#10;Description automatically generated with low confidence">
            <a:extLst>
              <a:ext uri="{FF2B5EF4-FFF2-40B4-BE49-F238E27FC236}">
                <a16:creationId xmlns:a16="http://schemas.microsoft.com/office/drawing/2014/main" id="{7075A70C-4EB4-662B-4CDB-BFA1D96915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70719" y="5738649"/>
            <a:ext cx="2421281" cy="1086472"/>
          </a:xfrm>
          <a:prstGeom prst="rect">
            <a:avLst/>
          </a:prstGeom>
        </p:spPr>
      </p:pic>
      <p:sp>
        <p:nvSpPr>
          <p:cNvPr id="8" name="Slide Number Placeholder 7">
            <a:extLst>
              <a:ext uri="{FF2B5EF4-FFF2-40B4-BE49-F238E27FC236}">
                <a16:creationId xmlns:a16="http://schemas.microsoft.com/office/drawing/2014/main" id="{BA238F6B-CB7A-E159-ED8A-FC99E17AA556}"/>
              </a:ext>
            </a:extLst>
          </p:cNvPr>
          <p:cNvSpPr>
            <a:spLocks noGrp="1"/>
          </p:cNvSpPr>
          <p:nvPr>
            <p:ph type="sldNum" sz="quarter" idx="12"/>
          </p:nvPr>
        </p:nvSpPr>
        <p:spPr>
          <a:xfrm>
            <a:off x="4742788" y="6172578"/>
            <a:ext cx="2743200" cy="365125"/>
          </a:xfrm>
        </p:spPr>
        <p:txBody>
          <a:bodyPr/>
          <a:lstStyle/>
          <a:p>
            <a:fld id="{9C91E537-C390-45C4-8D55-55893A3B1ED6}" type="slidenum">
              <a:rPr lang="en-US" smtClean="0"/>
              <a:t>16</a:t>
            </a:fld>
            <a:endParaRPr lang="en-US" dirty="0"/>
          </a:p>
        </p:txBody>
      </p:sp>
    </p:spTree>
    <p:extLst>
      <p:ext uri="{BB962C8B-B14F-4D97-AF65-F5344CB8AC3E}">
        <p14:creationId xmlns:p14="http://schemas.microsoft.com/office/powerpoint/2010/main" val="2877398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7F09E97-67CC-15B2-8CB2-D0AC56894136}"/>
              </a:ext>
            </a:extLst>
          </p:cNvPr>
          <p:cNvSpPr/>
          <p:nvPr/>
        </p:nvSpPr>
        <p:spPr>
          <a:xfrm>
            <a:off x="0" y="1250731"/>
            <a:ext cx="12192000" cy="448791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descr="Business meeting behind a glass wall">
            <a:extLst>
              <a:ext uri="{FF2B5EF4-FFF2-40B4-BE49-F238E27FC236}">
                <a16:creationId xmlns:a16="http://schemas.microsoft.com/office/drawing/2014/main" id="{B1F2679E-CE4B-2B4D-9C99-4C632F847961}"/>
              </a:ext>
            </a:extLst>
          </p:cNvPr>
          <p:cNvPicPr>
            <a:picLocks noChangeAspect="1"/>
          </p:cNvPicPr>
          <p:nvPr/>
        </p:nvPicPr>
        <p:blipFill rotWithShape="1">
          <a:blip r:embed="rId2">
            <a:extLst>
              <a:ext uri="{28A0092B-C50C-407E-A947-70E740481C1C}">
                <a14:useLocalDpi xmlns:a14="http://schemas.microsoft.com/office/drawing/2010/main" val="0"/>
              </a:ext>
            </a:extLst>
          </a:blip>
          <a:srcRect l="14764" r="33636"/>
          <a:stretch/>
        </p:blipFill>
        <p:spPr>
          <a:xfrm>
            <a:off x="0" y="1234440"/>
            <a:ext cx="3489434" cy="4507170"/>
          </a:xfrm>
          <a:prstGeom prst="rect">
            <a:avLst/>
          </a:prstGeom>
        </p:spPr>
      </p:pic>
      <p:sp>
        <p:nvSpPr>
          <p:cNvPr id="3" name="Rectangle 2">
            <a:extLst>
              <a:ext uri="{FF2B5EF4-FFF2-40B4-BE49-F238E27FC236}">
                <a16:creationId xmlns:a16="http://schemas.microsoft.com/office/drawing/2014/main" id="{198BE25A-76EF-69EB-791A-D611C22F26F3}"/>
              </a:ext>
            </a:extLst>
          </p:cNvPr>
          <p:cNvSpPr/>
          <p:nvPr/>
        </p:nvSpPr>
        <p:spPr>
          <a:xfrm>
            <a:off x="0" y="0"/>
            <a:ext cx="12192000" cy="12507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FF47503-5D46-B604-D7B1-6FBCB87B20F6}"/>
              </a:ext>
            </a:extLst>
          </p:cNvPr>
          <p:cNvSpPr>
            <a:spLocks noGrp="1"/>
          </p:cNvSpPr>
          <p:nvPr>
            <p:ph type="title"/>
          </p:nvPr>
        </p:nvSpPr>
        <p:spPr>
          <a:xfrm>
            <a:off x="594911" y="365125"/>
            <a:ext cx="11040041" cy="1325563"/>
          </a:xfrm>
        </p:spPr>
        <p:txBody>
          <a:bodyPr lIns="0" tIns="0" rIns="0" bIns="0" anchor="t" anchorCtr="0">
            <a:normAutofit/>
          </a:bodyPr>
          <a:lstStyle/>
          <a:p>
            <a:r>
              <a:rPr lang="en-US" dirty="0">
                <a:solidFill>
                  <a:schemeClr val="bg1"/>
                </a:solidFill>
              </a:rPr>
              <a:t>Task Force Members</a:t>
            </a:r>
          </a:p>
        </p:txBody>
      </p:sp>
      <p:pic>
        <p:nvPicPr>
          <p:cNvPr id="5" name="Content Placeholder 4" descr="A blue globe with white text&#10;&#10;Description automatically generated with low confidence">
            <a:extLst>
              <a:ext uri="{FF2B5EF4-FFF2-40B4-BE49-F238E27FC236}">
                <a16:creationId xmlns:a16="http://schemas.microsoft.com/office/drawing/2014/main" id="{046B7EBD-6CE4-CD88-60BB-F3BFD21F8C5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77736" y="5898067"/>
            <a:ext cx="720928" cy="720928"/>
          </a:xfrm>
        </p:spPr>
      </p:pic>
      <p:pic>
        <p:nvPicPr>
          <p:cNvPr id="7" name="Picture 6" descr="A blue text on a white background&#10;&#10;Description automatically generated with low confidence">
            <a:extLst>
              <a:ext uri="{FF2B5EF4-FFF2-40B4-BE49-F238E27FC236}">
                <a16:creationId xmlns:a16="http://schemas.microsoft.com/office/drawing/2014/main" id="{7075A70C-4EB4-662B-4CDB-BFA1D96915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70719" y="5738649"/>
            <a:ext cx="2421281" cy="1086472"/>
          </a:xfrm>
          <a:prstGeom prst="rect">
            <a:avLst/>
          </a:prstGeom>
        </p:spPr>
      </p:pic>
      <p:sp>
        <p:nvSpPr>
          <p:cNvPr id="8" name="Slide Number Placeholder 7">
            <a:extLst>
              <a:ext uri="{FF2B5EF4-FFF2-40B4-BE49-F238E27FC236}">
                <a16:creationId xmlns:a16="http://schemas.microsoft.com/office/drawing/2014/main" id="{BA238F6B-CB7A-E159-ED8A-FC99E17AA556}"/>
              </a:ext>
            </a:extLst>
          </p:cNvPr>
          <p:cNvSpPr>
            <a:spLocks noGrp="1"/>
          </p:cNvSpPr>
          <p:nvPr>
            <p:ph type="sldNum" sz="quarter" idx="12"/>
          </p:nvPr>
        </p:nvSpPr>
        <p:spPr>
          <a:xfrm>
            <a:off x="4742788" y="6172578"/>
            <a:ext cx="2743200" cy="365125"/>
          </a:xfrm>
        </p:spPr>
        <p:txBody>
          <a:bodyPr/>
          <a:lstStyle/>
          <a:p>
            <a:fld id="{9C91E537-C390-45C4-8D55-55893A3B1ED6}" type="slidenum">
              <a:rPr lang="en-US" smtClean="0"/>
              <a:t>2</a:t>
            </a:fld>
            <a:endParaRPr lang="en-US" dirty="0"/>
          </a:p>
        </p:txBody>
      </p:sp>
      <p:sp>
        <p:nvSpPr>
          <p:cNvPr id="12" name="TextBox 11">
            <a:extLst>
              <a:ext uri="{FF2B5EF4-FFF2-40B4-BE49-F238E27FC236}">
                <a16:creationId xmlns:a16="http://schemas.microsoft.com/office/drawing/2014/main" id="{8B2C7028-1DB9-F5A7-5685-D33F78DC1560}"/>
              </a:ext>
            </a:extLst>
          </p:cNvPr>
          <p:cNvSpPr txBox="1"/>
          <p:nvPr/>
        </p:nvSpPr>
        <p:spPr>
          <a:xfrm>
            <a:off x="3672287" y="1544618"/>
            <a:ext cx="8336857" cy="4247317"/>
          </a:xfrm>
          <a:prstGeom prst="rect">
            <a:avLst/>
          </a:prstGeom>
          <a:noFill/>
        </p:spPr>
        <p:txBody>
          <a:bodyPr wrap="square" lIns="0" tIns="0" rIns="0" bIns="0" rtlCol="0">
            <a:spAutoFit/>
          </a:bodyPr>
          <a:lstStyle/>
          <a:p>
            <a:r>
              <a:rPr lang="en-US" b="1" dirty="0"/>
              <a:t>CPA Canada</a:t>
            </a:r>
          </a:p>
          <a:p>
            <a:pPr defTabSz="1296988">
              <a:spcBef>
                <a:spcPts val="600"/>
              </a:spcBef>
              <a:tabLst>
                <a:tab pos="3435350" algn="l"/>
              </a:tabLst>
            </a:pPr>
            <a:r>
              <a:rPr lang="en-US" dirty="0"/>
              <a:t>Lilia Dubko (Co-Chair) 	        	  </a:t>
            </a:r>
          </a:p>
          <a:p>
            <a:pPr>
              <a:spcBef>
                <a:spcPts val="1200"/>
              </a:spcBef>
            </a:pPr>
            <a:r>
              <a:rPr lang="en-US" b="1" dirty="0"/>
              <a:t>Task Force Members</a:t>
            </a:r>
          </a:p>
          <a:p>
            <a:pPr>
              <a:spcBef>
                <a:spcPts val="600"/>
              </a:spcBef>
            </a:pPr>
            <a:r>
              <a:rPr lang="en-US" dirty="0"/>
              <a:t>Tim Crawford, BDO (Co-Chair)</a:t>
            </a:r>
          </a:p>
          <a:p>
            <a:pPr>
              <a:spcBef>
                <a:spcPts val="600"/>
              </a:spcBef>
            </a:pPr>
            <a:r>
              <a:rPr lang="en-US" dirty="0"/>
              <a:t>Chris Czajczyc, Deloitte</a:t>
            </a:r>
          </a:p>
          <a:p>
            <a:pPr>
              <a:spcBef>
                <a:spcPts val="600"/>
              </a:spcBef>
            </a:pPr>
            <a:r>
              <a:rPr lang="en-US" dirty="0"/>
              <a:t>Eric Lin, EY	</a:t>
            </a:r>
          </a:p>
          <a:p>
            <a:pPr>
              <a:spcBef>
                <a:spcPts val="600"/>
              </a:spcBef>
            </a:pPr>
            <a:r>
              <a:rPr lang="en-US" dirty="0"/>
              <a:t>Adam Fiock, BDO</a:t>
            </a:r>
          </a:p>
          <a:p>
            <a:pPr>
              <a:spcBef>
                <a:spcPts val="600"/>
              </a:spcBef>
            </a:pPr>
            <a:r>
              <a:rPr lang="en-US" dirty="0"/>
              <a:t>Masatoshi Shigaki, KPMG</a:t>
            </a:r>
          </a:p>
          <a:p>
            <a:pPr>
              <a:spcBef>
                <a:spcPts val="600"/>
              </a:spcBef>
            </a:pPr>
            <a:endParaRPr lang="en-US" dirty="0"/>
          </a:p>
          <a:p>
            <a:pPr>
              <a:spcBef>
                <a:spcPts val="600"/>
              </a:spcBef>
            </a:pPr>
            <a:endParaRPr lang="en-US" b="1" dirty="0"/>
          </a:p>
          <a:p>
            <a:pPr>
              <a:spcBef>
                <a:spcPts val="600"/>
              </a:spcBef>
            </a:pPr>
            <a:r>
              <a:rPr lang="en-US" b="1" dirty="0"/>
              <a:t> </a:t>
            </a:r>
          </a:p>
          <a:p>
            <a:pPr>
              <a:spcBef>
                <a:spcPts val="600"/>
              </a:spcBef>
            </a:pPr>
            <a:endParaRPr lang="en-US" dirty="0"/>
          </a:p>
        </p:txBody>
      </p:sp>
      <p:sp>
        <p:nvSpPr>
          <p:cNvPr id="11" name="TextBox 10">
            <a:extLst>
              <a:ext uri="{FF2B5EF4-FFF2-40B4-BE49-F238E27FC236}">
                <a16:creationId xmlns:a16="http://schemas.microsoft.com/office/drawing/2014/main" id="{88F986C3-0DB3-D693-9139-A74FD865BCAC}"/>
              </a:ext>
            </a:extLst>
          </p:cNvPr>
          <p:cNvSpPr txBox="1"/>
          <p:nvPr/>
        </p:nvSpPr>
        <p:spPr>
          <a:xfrm>
            <a:off x="7594599" y="2292458"/>
            <a:ext cx="4207933" cy="2754600"/>
          </a:xfrm>
          <a:prstGeom prst="rect">
            <a:avLst/>
          </a:prstGeom>
          <a:noFill/>
        </p:spPr>
        <p:txBody>
          <a:bodyPr wrap="square" lIns="0" tIns="0" rIns="0" bIns="0" rtlCol="0">
            <a:spAutoFit/>
          </a:bodyPr>
          <a:lstStyle/>
          <a:p>
            <a:pPr>
              <a:spcBef>
                <a:spcPts val="600"/>
              </a:spcBef>
            </a:pPr>
            <a:endParaRPr lang="en-US" sz="1600" dirty="0"/>
          </a:p>
          <a:p>
            <a:pPr>
              <a:spcBef>
                <a:spcPts val="600"/>
              </a:spcBef>
            </a:pPr>
            <a:r>
              <a:rPr lang="en-US" dirty="0"/>
              <a:t>Zain Shabbir, KPMG</a:t>
            </a:r>
          </a:p>
          <a:p>
            <a:pPr>
              <a:spcBef>
                <a:spcPts val="600"/>
              </a:spcBef>
            </a:pPr>
            <a:r>
              <a:rPr lang="en-US" dirty="0"/>
              <a:t>David Lachmansingh, Richter LLP</a:t>
            </a:r>
          </a:p>
          <a:p>
            <a:pPr>
              <a:spcBef>
                <a:spcPts val="600"/>
              </a:spcBef>
            </a:pPr>
            <a:r>
              <a:rPr lang="en-US" dirty="0"/>
              <a:t>Jinhwan Shin, Deloitte </a:t>
            </a:r>
          </a:p>
          <a:p>
            <a:pPr>
              <a:spcBef>
                <a:spcPts val="600"/>
              </a:spcBef>
            </a:pPr>
            <a:r>
              <a:rPr lang="en-US" dirty="0"/>
              <a:t>Jeff Ward, Aprio LLP</a:t>
            </a:r>
          </a:p>
          <a:p>
            <a:pPr>
              <a:spcBef>
                <a:spcPts val="600"/>
              </a:spcBef>
            </a:pPr>
            <a:r>
              <a:rPr lang="en-US" dirty="0"/>
              <a:t>Brian Hsiung, SunRise CPAs</a:t>
            </a:r>
          </a:p>
          <a:p>
            <a:pPr>
              <a:spcBef>
                <a:spcPts val="600"/>
              </a:spcBef>
            </a:pPr>
            <a:r>
              <a:rPr lang="en-US" dirty="0"/>
              <a:t>Péter Máté Erdősi, Crowe</a:t>
            </a:r>
          </a:p>
          <a:p>
            <a:pPr>
              <a:spcBef>
                <a:spcPts val="600"/>
              </a:spcBef>
            </a:pPr>
            <a:endParaRPr lang="en-US" sz="2000" dirty="0"/>
          </a:p>
        </p:txBody>
      </p:sp>
    </p:spTree>
    <p:extLst>
      <p:ext uri="{BB962C8B-B14F-4D97-AF65-F5344CB8AC3E}">
        <p14:creationId xmlns:p14="http://schemas.microsoft.com/office/powerpoint/2010/main" val="3322488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CE1FB4A-FF9A-D66F-7102-119469F1560E}"/>
              </a:ext>
            </a:extLst>
          </p:cNvPr>
          <p:cNvSpPr/>
          <p:nvPr/>
        </p:nvSpPr>
        <p:spPr>
          <a:xfrm>
            <a:off x="0" y="1250731"/>
            <a:ext cx="12192000" cy="448791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Content Placeholder 4" descr="A blue globe with white text&#10;&#10;Description automatically generated with low confidence">
            <a:extLst>
              <a:ext uri="{FF2B5EF4-FFF2-40B4-BE49-F238E27FC236}">
                <a16:creationId xmlns:a16="http://schemas.microsoft.com/office/drawing/2014/main" id="{046B7EBD-6CE4-CD88-60BB-F3BFD21F8C5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7736" y="5898067"/>
            <a:ext cx="720928" cy="720928"/>
          </a:xfrm>
        </p:spPr>
      </p:pic>
      <p:pic>
        <p:nvPicPr>
          <p:cNvPr id="7" name="Picture 6" descr="A blue text on a white background&#10;&#10;Description automatically generated with low confidence">
            <a:extLst>
              <a:ext uri="{FF2B5EF4-FFF2-40B4-BE49-F238E27FC236}">
                <a16:creationId xmlns:a16="http://schemas.microsoft.com/office/drawing/2014/main" id="{7075A70C-4EB4-662B-4CDB-BFA1D96915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70719" y="5738649"/>
            <a:ext cx="2421281" cy="1086472"/>
          </a:xfrm>
          <a:prstGeom prst="rect">
            <a:avLst/>
          </a:prstGeom>
        </p:spPr>
      </p:pic>
      <p:sp>
        <p:nvSpPr>
          <p:cNvPr id="8" name="Slide Number Placeholder 7">
            <a:extLst>
              <a:ext uri="{FF2B5EF4-FFF2-40B4-BE49-F238E27FC236}">
                <a16:creationId xmlns:a16="http://schemas.microsoft.com/office/drawing/2014/main" id="{BA238F6B-CB7A-E159-ED8A-FC99E17AA556}"/>
              </a:ext>
            </a:extLst>
          </p:cNvPr>
          <p:cNvSpPr>
            <a:spLocks noGrp="1"/>
          </p:cNvSpPr>
          <p:nvPr>
            <p:ph type="sldNum" sz="quarter" idx="12"/>
          </p:nvPr>
        </p:nvSpPr>
        <p:spPr/>
        <p:txBody>
          <a:bodyPr/>
          <a:lstStyle/>
          <a:p>
            <a:fld id="{9C91E537-C390-45C4-8D55-55893A3B1ED6}" type="slidenum">
              <a:rPr lang="en-US" smtClean="0"/>
              <a:t>3</a:t>
            </a:fld>
            <a:endParaRPr lang="en-US" dirty="0"/>
          </a:p>
        </p:txBody>
      </p:sp>
      <p:sp>
        <p:nvSpPr>
          <p:cNvPr id="12" name="Rectangle 11">
            <a:extLst>
              <a:ext uri="{FF2B5EF4-FFF2-40B4-BE49-F238E27FC236}">
                <a16:creationId xmlns:a16="http://schemas.microsoft.com/office/drawing/2014/main" id="{5192C0D1-A52E-BDAD-32AE-390E709F9625}"/>
              </a:ext>
            </a:extLst>
          </p:cNvPr>
          <p:cNvSpPr/>
          <p:nvPr/>
        </p:nvSpPr>
        <p:spPr>
          <a:xfrm>
            <a:off x="0" y="0"/>
            <a:ext cx="12192000" cy="12507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a:extLst>
              <a:ext uri="{FF2B5EF4-FFF2-40B4-BE49-F238E27FC236}">
                <a16:creationId xmlns:a16="http://schemas.microsoft.com/office/drawing/2014/main" id="{D0CFE59C-3E5A-493B-B248-FE9120BB395A}"/>
              </a:ext>
            </a:extLst>
          </p:cNvPr>
          <p:cNvSpPr>
            <a:spLocks noGrp="1"/>
          </p:cNvSpPr>
          <p:nvPr>
            <p:ph type="title"/>
          </p:nvPr>
        </p:nvSpPr>
        <p:spPr>
          <a:xfrm>
            <a:off x="594911" y="365125"/>
            <a:ext cx="11040041" cy="1325563"/>
          </a:xfrm>
        </p:spPr>
        <p:txBody>
          <a:bodyPr lIns="0" tIns="0" rIns="0" bIns="0" anchor="t" anchorCtr="0">
            <a:normAutofit/>
          </a:bodyPr>
          <a:lstStyle/>
          <a:p>
            <a:r>
              <a:rPr lang="en-US" dirty="0">
                <a:solidFill>
                  <a:schemeClr val="bg1"/>
                </a:solidFill>
              </a:rPr>
              <a:t>Agenda</a:t>
            </a:r>
          </a:p>
        </p:txBody>
      </p:sp>
      <p:pic>
        <p:nvPicPr>
          <p:cNvPr id="16" name="Picture 2" descr="Notepad, eyeglasses and coffee still life">
            <a:extLst>
              <a:ext uri="{FF2B5EF4-FFF2-40B4-BE49-F238E27FC236}">
                <a16:creationId xmlns:a16="http://schemas.microsoft.com/office/drawing/2014/main" id="{D5A3D51D-9819-8AF1-DF27-223A09CC02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3946" r="23946"/>
          <a:stretch/>
        </p:blipFill>
        <p:spPr bwMode="auto">
          <a:xfrm>
            <a:off x="-1" y="1248751"/>
            <a:ext cx="3868683" cy="4506794"/>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F8E51033-7704-4927-2727-6548D0B1F817}"/>
              </a:ext>
            </a:extLst>
          </p:cNvPr>
          <p:cNvSpPr txBox="1"/>
          <p:nvPr/>
        </p:nvSpPr>
        <p:spPr>
          <a:xfrm>
            <a:off x="4271474" y="1398999"/>
            <a:ext cx="7701601" cy="4555093"/>
          </a:xfrm>
          <a:prstGeom prst="rect">
            <a:avLst/>
          </a:prstGeom>
          <a:noFill/>
        </p:spPr>
        <p:txBody>
          <a:bodyPr wrap="square" lIns="0" tIns="0" rIns="0" bIns="0" rtlCol="0" anchor="t">
            <a:spAutoFit/>
          </a:bodyPr>
          <a:lstStyle/>
          <a:p>
            <a:pPr marL="457200" indent="-457200">
              <a:buFont typeface="+mj-lt"/>
              <a:buAutoNum type="arabicPeriod"/>
            </a:pPr>
            <a:r>
              <a:rPr lang="en-US" sz="2000" dirty="0">
                <a:latin typeface="Arial" panose="020B0604020202020204" pitchFamily="34" charset="0"/>
                <a:cs typeface="Arial" panose="020B0604020202020204" pitchFamily="34" charset="0"/>
              </a:rPr>
              <a:t>WebTrust Team/Task Force Members</a:t>
            </a:r>
          </a:p>
          <a:p>
            <a:pPr marL="457200" lvl="0" indent="-457200">
              <a:buFont typeface="+mj-lt"/>
              <a:buAutoNum type="arabicPeriod"/>
              <a:tabLst>
                <a:tab pos="457200" algn="l"/>
              </a:tabLst>
            </a:pPr>
            <a:endParaRPr lang="en-CA" sz="2000" dirty="0">
              <a:effectLst/>
              <a:latin typeface="Arial" panose="020B0604020202020204" pitchFamily="34" charset="0"/>
              <a:ea typeface="Aptos" panose="020B0004020202020204" pitchFamily="34" charset="0"/>
              <a:cs typeface="Arial" panose="020B0604020202020204" pitchFamily="34" charset="0"/>
            </a:endParaRPr>
          </a:p>
          <a:p>
            <a:pPr marL="457200" indent="-457200">
              <a:buFont typeface="+mj-lt"/>
              <a:buAutoNum type="arabicPeriod"/>
              <a:tabLst>
                <a:tab pos="457200" algn="l"/>
              </a:tabLst>
            </a:pPr>
            <a:r>
              <a:rPr lang="en-CA" sz="2000" dirty="0">
                <a:latin typeface="Arial" panose="020B0604020202020204" pitchFamily="34" charset="0"/>
                <a:ea typeface="Aptos" panose="020B0004020202020204" pitchFamily="34" charset="0"/>
                <a:cs typeface="Arial" panose="020B0604020202020204" pitchFamily="34" charset="0"/>
              </a:rPr>
              <a:t>Guidance Reminder</a:t>
            </a:r>
            <a:endParaRPr lang="en-CA" sz="2000" dirty="0">
              <a:latin typeface="Arial" panose="020B0604020202020204" pitchFamily="34" charset="0"/>
              <a:cs typeface="Arial" panose="020B0604020202020204" pitchFamily="34" charset="0"/>
            </a:endParaRPr>
          </a:p>
          <a:p>
            <a:pPr marL="457200" lvl="0" indent="-457200">
              <a:buFont typeface="+mj-lt"/>
              <a:buAutoNum type="arabicPeriod"/>
              <a:tabLst>
                <a:tab pos="457200" algn="l"/>
              </a:tabLst>
            </a:pPr>
            <a:endParaRPr lang="en-CA" sz="2000" dirty="0">
              <a:effectLst/>
              <a:latin typeface="Arial" panose="020B0604020202020204" pitchFamily="34" charset="0"/>
              <a:ea typeface="Aptos" panose="020B0004020202020204" pitchFamily="34" charset="0"/>
              <a:cs typeface="Arial" panose="020B0604020202020204" pitchFamily="34" charset="0"/>
            </a:endParaRPr>
          </a:p>
          <a:p>
            <a:pPr marL="457200" lvl="0" indent="-457200">
              <a:buFont typeface="+mj-lt"/>
              <a:buAutoNum type="arabicPeriod"/>
              <a:tabLst>
                <a:tab pos="457200" algn="l"/>
              </a:tabLst>
            </a:pPr>
            <a:r>
              <a:rPr lang="en-CA" sz="2000" dirty="0">
                <a:effectLst/>
                <a:latin typeface="Arial" panose="020B0604020202020204" pitchFamily="34" charset="0"/>
                <a:ea typeface="Aptos" panose="020B0004020202020204" pitchFamily="34" charset="0"/>
                <a:cs typeface="Arial" panose="020B0604020202020204" pitchFamily="34" charset="0"/>
              </a:rPr>
              <a:t>Publications Updates</a:t>
            </a:r>
            <a:endParaRPr lang="en-CA" sz="2000" dirty="0">
              <a:latin typeface="Arial" panose="020B0604020202020204" pitchFamily="34" charset="0"/>
              <a:ea typeface="Aptos" panose="020B0004020202020204" pitchFamily="34" charset="0"/>
              <a:cs typeface="Arial" panose="020B0604020202020204" pitchFamily="34" charset="0"/>
            </a:endParaRPr>
          </a:p>
          <a:p>
            <a:pPr marL="457200" lvl="0" indent="-457200">
              <a:buFont typeface="+mj-lt"/>
              <a:buAutoNum type="arabicPeriod"/>
              <a:tabLst>
                <a:tab pos="457200" algn="l"/>
              </a:tabLst>
            </a:pPr>
            <a:endParaRPr lang="en-CA" sz="2000" dirty="0">
              <a:latin typeface="Arial" panose="020B0604020202020204" pitchFamily="34" charset="0"/>
              <a:ea typeface="Aptos" panose="020B0004020202020204" pitchFamily="34" charset="0"/>
              <a:cs typeface="Arial" panose="020B0604020202020204" pitchFamily="34" charset="0"/>
            </a:endParaRPr>
          </a:p>
          <a:p>
            <a:pPr marL="457200" lvl="0" indent="-457200">
              <a:buFont typeface="+mj-lt"/>
              <a:buAutoNum type="arabicPeriod"/>
              <a:tabLst>
                <a:tab pos="457200" algn="l"/>
              </a:tabLst>
            </a:pPr>
            <a:r>
              <a:rPr lang="en-CA" sz="2000" dirty="0">
                <a:effectLst/>
                <a:latin typeface="Arial" panose="020B0604020202020204" pitchFamily="34" charset="0"/>
                <a:ea typeface="Aptos" panose="020B0004020202020204" pitchFamily="34" charset="0"/>
                <a:cs typeface="Arial" panose="020B0604020202020204" pitchFamily="34" charset="0"/>
              </a:rPr>
              <a:t>Update on Physical Access Criterion </a:t>
            </a:r>
          </a:p>
          <a:p>
            <a:pPr marL="457200" lvl="0" indent="-457200">
              <a:buFont typeface="+mj-lt"/>
              <a:buAutoNum type="arabicPeriod"/>
              <a:tabLst>
                <a:tab pos="457200" algn="l"/>
              </a:tabLst>
            </a:pPr>
            <a:endParaRPr lang="en-CA" sz="2000" dirty="0">
              <a:effectLst/>
              <a:latin typeface="Arial" panose="020B0604020202020204" pitchFamily="34" charset="0"/>
              <a:ea typeface="Aptos" panose="020B0004020202020204" pitchFamily="34" charset="0"/>
              <a:cs typeface="Arial" panose="020B0604020202020204" pitchFamily="34" charset="0"/>
            </a:endParaRPr>
          </a:p>
          <a:p>
            <a:pPr marL="457200" lvl="0" indent="-457200">
              <a:buFont typeface="+mj-lt"/>
              <a:buAutoNum type="arabicPeriod"/>
              <a:tabLst>
                <a:tab pos="457200" algn="l"/>
              </a:tabLst>
            </a:pPr>
            <a:r>
              <a:rPr lang="en-CA" sz="2000" dirty="0">
                <a:effectLst/>
                <a:latin typeface="Arial" panose="020B0604020202020204" pitchFamily="34" charset="0"/>
                <a:ea typeface="Aptos" panose="020B0004020202020204" pitchFamily="34" charset="0"/>
                <a:cs typeface="Arial" panose="020B0604020202020204" pitchFamily="34" charset="0"/>
              </a:rPr>
              <a:t>Detailed Controls Report Reminder</a:t>
            </a:r>
          </a:p>
          <a:p>
            <a:pPr marL="457200" lvl="0" indent="-457200">
              <a:buFont typeface="+mj-lt"/>
              <a:buAutoNum type="arabicPeriod"/>
              <a:tabLst>
                <a:tab pos="457200" algn="l"/>
              </a:tabLst>
            </a:pPr>
            <a:endParaRPr lang="en-CA" sz="2000" dirty="0">
              <a:effectLst/>
              <a:latin typeface="Arial" panose="020B0604020202020204" pitchFamily="34" charset="0"/>
              <a:ea typeface="Aptos" panose="020B0004020202020204" pitchFamily="34" charset="0"/>
              <a:cs typeface="Arial" panose="020B0604020202020204" pitchFamily="34" charset="0"/>
            </a:endParaRPr>
          </a:p>
          <a:p>
            <a:pPr marL="457200" lvl="0" indent="-457200">
              <a:buFont typeface="+mj-lt"/>
              <a:buAutoNum type="arabicPeriod"/>
              <a:tabLst>
                <a:tab pos="457200" algn="l"/>
              </a:tabLst>
            </a:pPr>
            <a:r>
              <a:rPr lang="en-CA" sz="2000" dirty="0">
                <a:effectLst/>
                <a:latin typeface="Arial" panose="020B0604020202020204" pitchFamily="34" charset="0"/>
                <a:ea typeface="Aptos" panose="020B0004020202020204" pitchFamily="34" charset="0"/>
                <a:cs typeface="Arial" panose="020B0604020202020204" pitchFamily="34" charset="0"/>
              </a:rPr>
              <a:t>Other WTTF Projects </a:t>
            </a:r>
          </a:p>
          <a:p>
            <a:r>
              <a:rPr lang="en-US" dirty="0"/>
              <a:t>- Signing Service and Identity Validation</a:t>
            </a:r>
          </a:p>
          <a:p>
            <a:r>
              <a:rPr lang="en-US" dirty="0">
                <a:cs typeface="Arial"/>
              </a:rPr>
              <a:t>- Surveying Practitioners on PQC considerations</a:t>
            </a:r>
          </a:p>
          <a:p>
            <a:endParaRPr lang="en-US" sz="2000" dirty="0"/>
          </a:p>
          <a:p>
            <a:r>
              <a:rPr lang="en-US" sz="2000" dirty="0"/>
              <a:t>	</a:t>
            </a:r>
          </a:p>
        </p:txBody>
      </p:sp>
    </p:spTree>
    <p:extLst>
      <p:ext uri="{BB962C8B-B14F-4D97-AF65-F5344CB8AC3E}">
        <p14:creationId xmlns:p14="http://schemas.microsoft.com/office/powerpoint/2010/main" val="2140971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0896E7-244E-DD9B-F366-9DD6798E764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DBA59C1-8CE8-48E3-7823-9D4F8D3B2724}"/>
              </a:ext>
            </a:extLst>
          </p:cNvPr>
          <p:cNvSpPr/>
          <p:nvPr/>
        </p:nvSpPr>
        <p:spPr>
          <a:xfrm>
            <a:off x="0" y="1250731"/>
            <a:ext cx="12192000" cy="448791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Content Placeholder 4" descr="A blue globe with white text&#10;&#10;Description automatically generated with low confidence">
            <a:extLst>
              <a:ext uri="{FF2B5EF4-FFF2-40B4-BE49-F238E27FC236}">
                <a16:creationId xmlns:a16="http://schemas.microsoft.com/office/drawing/2014/main" id="{EA115C3F-A440-8A85-73D7-1C34495F072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77736" y="5898067"/>
            <a:ext cx="720928" cy="720928"/>
          </a:xfrm>
        </p:spPr>
      </p:pic>
      <p:pic>
        <p:nvPicPr>
          <p:cNvPr id="7" name="Picture 6" descr="A blue text on a white background&#10;&#10;Description automatically generated with low confidence">
            <a:extLst>
              <a:ext uri="{FF2B5EF4-FFF2-40B4-BE49-F238E27FC236}">
                <a16:creationId xmlns:a16="http://schemas.microsoft.com/office/drawing/2014/main" id="{618C5839-1AF2-1590-019A-2CD7D16D8F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70719" y="5738649"/>
            <a:ext cx="2421281" cy="1086472"/>
          </a:xfrm>
          <a:prstGeom prst="rect">
            <a:avLst/>
          </a:prstGeom>
        </p:spPr>
      </p:pic>
      <p:sp>
        <p:nvSpPr>
          <p:cNvPr id="8" name="Slide Number Placeholder 7">
            <a:extLst>
              <a:ext uri="{FF2B5EF4-FFF2-40B4-BE49-F238E27FC236}">
                <a16:creationId xmlns:a16="http://schemas.microsoft.com/office/drawing/2014/main" id="{05DFC28E-71EA-FDF4-75CA-50D6941CF1AA}"/>
              </a:ext>
            </a:extLst>
          </p:cNvPr>
          <p:cNvSpPr>
            <a:spLocks noGrp="1"/>
          </p:cNvSpPr>
          <p:nvPr>
            <p:ph type="sldNum" sz="quarter" idx="12"/>
          </p:nvPr>
        </p:nvSpPr>
        <p:spPr/>
        <p:txBody>
          <a:bodyPr/>
          <a:lstStyle/>
          <a:p>
            <a:fld id="{9C91E537-C390-45C4-8D55-55893A3B1ED6}" type="slidenum">
              <a:rPr lang="en-US" smtClean="0"/>
              <a:t>4</a:t>
            </a:fld>
            <a:endParaRPr lang="en-US" dirty="0"/>
          </a:p>
        </p:txBody>
      </p:sp>
      <p:sp>
        <p:nvSpPr>
          <p:cNvPr id="12" name="Rectangle 11">
            <a:extLst>
              <a:ext uri="{FF2B5EF4-FFF2-40B4-BE49-F238E27FC236}">
                <a16:creationId xmlns:a16="http://schemas.microsoft.com/office/drawing/2014/main" id="{4E03D289-1E4C-AAB0-E2EE-06D1D18373A2}"/>
              </a:ext>
            </a:extLst>
          </p:cNvPr>
          <p:cNvSpPr/>
          <p:nvPr/>
        </p:nvSpPr>
        <p:spPr>
          <a:xfrm>
            <a:off x="0" y="-61638"/>
            <a:ext cx="12192000" cy="12507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a:extLst>
              <a:ext uri="{FF2B5EF4-FFF2-40B4-BE49-F238E27FC236}">
                <a16:creationId xmlns:a16="http://schemas.microsoft.com/office/drawing/2014/main" id="{24F87F22-DF10-744B-FFDB-88674BEDAEB4}"/>
              </a:ext>
            </a:extLst>
          </p:cNvPr>
          <p:cNvSpPr>
            <a:spLocks noGrp="1"/>
          </p:cNvSpPr>
          <p:nvPr>
            <p:ph type="title"/>
          </p:nvPr>
        </p:nvSpPr>
        <p:spPr>
          <a:xfrm>
            <a:off x="477735" y="314292"/>
            <a:ext cx="10935331" cy="1095857"/>
          </a:xfrm>
        </p:spPr>
        <p:txBody>
          <a:bodyPr lIns="0" tIns="0" rIns="0" bIns="0" anchor="t" anchorCtr="0">
            <a:normAutofit fontScale="90000"/>
          </a:bodyPr>
          <a:lstStyle/>
          <a:p>
            <a:r>
              <a:rPr lang="en-US" dirty="0">
                <a:solidFill>
                  <a:schemeClr val="bg1"/>
                </a:solidFill>
              </a:rPr>
              <a:t>Guidance Reminder: Force Majeure </a:t>
            </a:r>
            <a:br>
              <a:rPr lang="en-US" dirty="0">
                <a:solidFill>
                  <a:schemeClr val="bg1"/>
                </a:solidFill>
              </a:rPr>
            </a:br>
            <a:r>
              <a:rPr lang="en-US" dirty="0">
                <a:solidFill>
                  <a:schemeClr val="bg1"/>
                </a:solidFill>
              </a:rPr>
              <a:t> </a:t>
            </a:r>
          </a:p>
        </p:txBody>
      </p:sp>
      <p:sp>
        <p:nvSpPr>
          <p:cNvPr id="17" name="TextBox 16">
            <a:extLst>
              <a:ext uri="{FF2B5EF4-FFF2-40B4-BE49-F238E27FC236}">
                <a16:creationId xmlns:a16="http://schemas.microsoft.com/office/drawing/2014/main" id="{E9102E65-EB20-5AFA-138C-1858E02611DE}"/>
              </a:ext>
            </a:extLst>
          </p:cNvPr>
          <p:cNvSpPr txBox="1"/>
          <p:nvPr/>
        </p:nvSpPr>
        <p:spPr>
          <a:xfrm>
            <a:off x="206067" y="1268802"/>
            <a:ext cx="6406399" cy="4462760"/>
          </a:xfrm>
          <a:prstGeom prst="rect">
            <a:avLst/>
          </a:prstGeom>
          <a:noFill/>
        </p:spPr>
        <p:txBody>
          <a:bodyPr wrap="square" lIns="0" tIns="0" rIns="0" bIns="0" rtlCol="0">
            <a:spAutoFit/>
          </a:bodyPr>
          <a:lstStyle/>
          <a:p>
            <a:pPr>
              <a:defRPr/>
            </a:pPr>
            <a:r>
              <a:rPr lang="en-US" b="1" dirty="0">
                <a:ea typeface="Calibri" panose="020F0502020204030204" pitchFamily="34" charset="0"/>
                <a:cs typeface="Calibri" panose="020F0502020204030204" pitchFamily="34" charset="0"/>
              </a:rPr>
              <a:t>Force Majeure Considerations</a:t>
            </a:r>
          </a:p>
          <a:p>
            <a:pPr>
              <a:defRPr/>
            </a:pPr>
            <a:endParaRPr lang="en-US" b="1" dirty="0">
              <a:ea typeface="Calibri" panose="020F0502020204030204" pitchFamily="34" charset="0"/>
              <a:cs typeface="Calibri" panose="020F0502020204030204" pitchFamily="34" charset="0"/>
            </a:endParaRPr>
          </a:p>
          <a:p>
            <a:pPr>
              <a:defRPr/>
            </a:pPr>
            <a:r>
              <a:rPr lang="en-US" dirty="0">
                <a:ea typeface="Calibri" panose="020F0502020204030204" pitchFamily="34" charset="0"/>
                <a:cs typeface="Calibri" panose="020F0502020204030204" pitchFamily="34" charset="0"/>
              </a:rPr>
              <a:t>Applied when larger circumstances impact the normal course of an engagement and the ability to perform procedures. Consider the following risks:</a:t>
            </a:r>
          </a:p>
          <a:p>
            <a:pPr marL="800100" lvl="1" indent="-342900">
              <a:buFont typeface="+mj-lt"/>
              <a:buAutoNum type="arabicPeriod"/>
            </a:pPr>
            <a:r>
              <a:rPr lang="en-CA" dirty="0"/>
              <a:t>Scope Limitations</a:t>
            </a:r>
            <a:endParaRPr lang="en-US" dirty="0"/>
          </a:p>
          <a:p>
            <a:pPr marL="800100" lvl="1" indent="-342900">
              <a:buFont typeface="+mj-lt"/>
              <a:buAutoNum type="arabicPeriod"/>
            </a:pPr>
            <a:r>
              <a:rPr lang="en-CA" dirty="0"/>
              <a:t>Disruption of Controls</a:t>
            </a:r>
            <a:endParaRPr lang="en-US" dirty="0"/>
          </a:p>
          <a:p>
            <a:pPr marL="800100" lvl="1" indent="-342900">
              <a:buFont typeface="+mj-lt"/>
              <a:buAutoNum type="arabicPeriod"/>
            </a:pPr>
            <a:r>
              <a:rPr lang="en-CA" dirty="0"/>
              <a:t>Reliability and Sufficiency of Audit Evidence</a:t>
            </a:r>
            <a:endParaRPr lang="en-US" dirty="0"/>
          </a:p>
          <a:p>
            <a:pPr marL="800100" lvl="1" indent="-342900">
              <a:buFont typeface="+mj-lt"/>
              <a:buAutoNum type="arabicPeriod"/>
            </a:pPr>
            <a:r>
              <a:rPr lang="en-CA" dirty="0"/>
              <a:t>Personnel and Governance Risks</a:t>
            </a:r>
            <a:endParaRPr lang="en-US" sz="2000" dirty="0">
              <a:ea typeface="Calibri" panose="020F0502020204030204" pitchFamily="34" charset="0"/>
              <a:cs typeface="Calibri" panose="020F0502020204030204" pitchFamily="34" charset="0"/>
            </a:endParaRPr>
          </a:p>
          <a:p>
            <a:pPr lvl="1"/>
            <a:endParaRPr lang="en-US" sz="2000" dirty="0">
              <a:ea typeface="Calibri" panose="020F0502020204030204" pitchFamily="34" charset="0"/>
              <a:cs typeface="Calibri" panose="020F0502020204030204" pitchFamily="34" charset="0"/>
            </a:endParaRPr>
          </a:p>
          <a:p>
            <a:r>
              <a:rPr lang="en-CA" dirty="0"/>
              <a:t>Practitioners are reminded that force majeure does not relieve them of their professional responsibilities. Rather, it requires the exercise of heightened professional judgement, skepticism, and robust documentation to ensure quality is maintained while transparently communicating the impact of these extraordinary circumstances on the engagement.</a:t>
            </a:r>
            <a:endParaRPr lang="en-US" dirty="0"/>
          </a:p>
        </p:txBody>
      </p:sp>
      <p:pic>
        <p:nvPicPr>
          <p:cNvPr id="4" name="Picture 3">
            <a:extLst>
              <a:ext uri="{FF2B5EF4-FFF2-40B4-BE49-F238E27FC236}">
                <a16:creationId xmlns:a16="http://schemas.microsoft.com/office/drawing/2014/main" id="{38AB5336-E4C5-6790-AA2C-0314E392E8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49391" y="1268803"/>
            <a:ext cx="5299297" cy="3404798"/>
          </a:xfrm>
          <a:prstGeom prst="rect">
            <a:avLst/>
          </a:prstGeom>
        </p:spPr>
      </p:pic>
    </p:spTree>
    <p:extLst>
      <p:ext uri="{BB962C8B-B14F-4D97-AF65-F5344CB8AC3E}">
        <p14:creationId xmlns:p14="http://schemas.microsoft.com/office/powerpoint/2010/main" val="907540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BBCFC-1324-449E-3C81-04A3CCF32EE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D47CA88-ED74-C0A6-4482-AECEBF178BF9}"/>
              </a:ext>
            </a:extLst>
          </p:cNvPr>
          <p:cNvSpPr/>
          <p:nvPr/>
        </p:nvSpPr>
        <p:spPr>
          <a:xfrm>
            <a:off x="0" y="1250731"/>
            <a:ext cx="12192000" cy="448791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Content Placeholder 4" descr="A blue globe with white text&#10;&#10;Description automatically generated with low confidence">
            <a:extLst>
              <a:ext uri="{FF2B5EF4-FFF2-40B4-BE49-F238E27FC236}">
                <a16:creationId xmlns:a16="http://schemas.microsoft.com/office/drawing/2014/main" id="{9886418E-7CEC-0956-1A80-9D277964B68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77736" y="5898067"/>
            <a:ext cx="720928" cy="720928"/>
          </a:xfrm>
        </p:spPr>
      </p:pic>
      <p:pic>
        <p:nvPicPr>
          <p:cNvPr id="7" name="Picture 6" descr="A blue text on a white background&#10;&#10;Description automatically generated with low confidence">
            <a:extLst>
              <a:ext uri="{FF2B5EF4-FFF2-40B4-BE49-F238E27FC236}">
                <a16:creationId xmlns:a16="http://schemas.microsoft.com/office/drawing/2014/main" id="{474CE024-9D9B-8F54-E265-1A7A40A401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70719" y="5738649"/>
            <a:ext cx="2421281" cy="1086472"/>
          </a:xfrm>
          <a:prstGeom prst="rect">
            <a:avLst/>
          </a:prstGeom>
        </p:spPr>
      </p:pic>
      <p:sp>
        <p:nvSpPr>
          <p:cNvPr id="8" name="Slide Number Placeholder 7">
            <a:extLst>
              <a:ext uri="{FF2B5EF4-FFF2-40B4-BE49-F238E27FC236}">
                <a16:creationId xmlns:a16="http://schemas.microsoft.com/office/drawing/2014/main" id="{C6043D96-613C-E1D7-DAC0-19F0D025537F}"/>
              </a:ext>
            </a:extLst>
          </p:cNvPr>
          <p:cNvSpPr>
            <a:spLocks noGrp="1"/>
          </p:cNvSpPr>
          <p:nvPr>
            <p:ph type="sldNum" sz="quarter" idx="12"/>
          </p:nvPr>
        </p:nvSpPr>
        <p:spPr/>
        <p:txBody>
          <a:bodyPr/>
          <a:lstStyle/>
          <a:p>
            <a:fld id="{9C91E537-C390-45C4-8D55-55893A3B1ED6}" type="slidenum">
              <a:rPr lang="en-US" smtClean="0"/>
              <a:t>5</a:t>
            </a:fld>
            <a:endParaRPr lang="en-US" dirty="0"/>
          </a:p>
        </p:txBody>
      </p:sp>
      <p:sp>
        <p:nvSpPr>
          <p:cNvPr id="12" name="Rectangle 11">
            <a:extLst>
              <a:ext uri="{FF2B5EF4-FFF2-40B4-BE49-F238E27FC236}">
                <a16:creationId xmlns:a16="http://schemas.microsoft.com/office/drawing/2014/main" id="{80BBAADB-E874-F04B-D060-25EF6A24ED12}"/>
              </a:ext>
            </a:extLst>
          </p:cNvPr>
          <p:cNvSpPr/>
          <p:nvPr/>
        </p:nvSpPr>
        <p:spPr>
          <a:xfrm>
            <a:off x="0" y="0"/>
            <a:ext cx="12192000" cy="12507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a:extLst>
              <a:ext uri="{FF2B5EF4-FFF2-40B4-BE49-F238E27FC236}">
                <a16:creationId xmlns:a16="http://schemas.microsoft.com/office/drawing/2014/main" id="{FF63B06A-A2AD-4DB1-894C-FD6CA648AE57}"/>
              </a:ext>
            </a:extLst>
          </p:cNvPr>
          <p:cNvSpPr>
            <a:spLocks noGrp="1"/>
          </p:cNvSpPr>
          <p:nvPr>
            <p:ph type="title"/>
          </p:nvPr>
        </p:nvSpPr>
        <p:spPr>
          <a:xfrm>
            <a:off x="477735" y="314292"/>
            <a:ext cx="10935331" cy="1095857"/>
          </a:xfrm>
        </p:spPr>
        <p:txBody>
          <a:bodyPr lIns="0" tIns="0" rIns="0" bIns="0" anchor="t" anchorCtr="0">
            <a:normAutofit/>
          </a:bodyPr>
          <a:lstStyle/>
          <a:p>
            <a:r>
              <a:rPr lang="en-US" dirty="0">
                <a:solidFill>
                  <a:schemeClr val="bg1"/>
                </a:solidFill>
              </a:rPr>
              <a:t>Publications Updates</a:t>
            </a:r>
          </a:p>
        </p:txBody>
      </p:sp>
      <p:sp>
        <p:nvSpPr>
          <p:cNvPr id="17" name="TextBox 16">
            <a:extLst>
              <a:ext uri="{FF2B5EF4-FFF2-40B4-BE49-F238E27FC236}">
                <a16:creationId xmlns:a16="http://schemas.microsoft.com/office/drawing/2014/main" id="{B02B0BCA-867B-F029-7C4D-4874EC5C1480}"/>
              </a:ext>
            </a:extLst>
          </p:cNvPr>
          <p:cNvSpPr txBox="1"/>
          <p:nvPr/>
        </p:nvSpPr>
        <p:spPr>
          <a:xfrm>
            <a:off x="206067" y="1268802"/>
            <a:ext cx="6406399" cy="4862870"/>
          </a:xfrm>
          <a:prstGeom prst="rect">
            <a:avLst/>
          </a:prstGeom>
          <a:noFill/>
        </p:spPr>
        <p:txBody>
          <a:bodyPr wrap="square" lIns="0" tIns="0" rIns="0" bIns="0" rtlCol="0">
            <a:spAutoFit/>
          </a:bodyPr>
          <a:lstStyle/>
          <a:p>
            <a:pPr>
              <a:defRPr/>
            </a:pPr>
            <a:endParaRPr lang="en-US" sz="2000" b="1" dirty="0">
              <a:latin typeface="Calibri" panose="020F0502020204030204" pitchFamily="34" charset="0"/>
              <a:ea typeface="Calibri" panose="020F0502020204030204" pitchFamily="34" charset="0"/>
              <a:cs typeface="Calibri" panose="020F0502020204030204" pitchFamily="34" charset="0"/>
            </a:endParaRPr>
          </a:p>
          <a:p>
            <a:pPr>
              <a:defRPr/>
            </a:pPr>
            <a:r>
              <a:rPr lang="en-US" sz="2400" b="1" u="sng" dirty="0">
                <a:ea typeface="Calibri" panose="020F0502020204030204" pitchFamily="34" charset="0"/>
                <a:cs typeface="Calibri" panose="020F0502020204030204" pitchFamily="34" charset="0"/>
              </a:rPr>
              <a:t>Principles and Criteria Updates </a:t>
            </a:r>
          </a:p>
          <a:p>
            <a:pPr>
              <a:defRPr/>
            </a:pPr>
            <a:endParaRPr lang="en-US" b="1" dirty="0">
              <a:ea typeface="Calibri" panose="020F0502020204030204" pitchFamily="34" charset="0"/>
              <a:cs typeface="Calibri" panose="020F0502020204030204" pitchFamily="34" charset="0"/>
            </a:endParaRPr>
          </a:p>
          <a:p>
            <a:pPr>
              <a:defRPr/>
            </a:pPr>
            <a:r>
              <a:rPr lang="en-US" b="1" u="sng" dirty="0">
                <a:ea typeface="Calibri" panose="020F0502020204030204" pitchFamily="34" charset="0"/>
                <a:cs typeface="Calibri" panose="020F0502020204030204" pitchFamily="34" charset="0"/>
              </a:rPr>
              <a:t>Issued </a:t>
            </a:r>
          </a:p>
          <a:p>
            <a:pPr marL="731520" marR="0" lvl="1" indent="-274320" fontAlgn="auto">
              <a:lnSpc>
                <a:spcPct val="100000"/>
              </a:lnSpc>
              <a:spcBef>
                <a:spcPts val="0"/>
              </a:spcBef>
              <a:spcAft>
                <a:spcPts val="0"/>
              </a:spcAft>
              <a:buClrTx/>
              <a:buSzTx/>
              <a:buFont typeface="Arial" panose="020B0604020202020204" pitchFamily="34" charset="0"/>
              <a:buChar char="•"/>
              <a:tabLst/>
              <a:defRPr/>
            </a:pPr>
            <a:r>
              <a:rPr lang="en-US" dirty="0">
                <a:ea typeface="Calibri" panose="020F0502020204030204" pitchFamily="34" charset="0"/>
                <a:cs typeface="Calibri" panose="020F0502020204030204" pitchFamily="34" charset="0"/>
              </a:rPr>
              <a:t>WebTrust for NSR (November 2025)</a:t>
            </a:r>
          </a:p>
          <a:p>
            <a:pPr marL="731520" lvl="1" indent="-274320">
              <a:buFont typeface="Arial" panose="020B0604020202020204" pitchFamily="34" charset="0"/>
              <a:buChar char="•"/>
              <a:defRPr/>
            </a:pPr>
            <a:r>
              <a:rPr lang="en-US" dirty="0">
                <a:ea typeface="Calibri" panose="020F0502020204030204" pitchFamily="34" charset="0"/>
                <a:cs typeface="Calibri" panose="020F0502020204030204" pitchFamily="34" charset="0"/>
              </a:rPr>
              <a:t>WebTrust for TLS BRs (November 2025)</a:t>
            </a:r>
            <a:endParaRPr lang="en-US" sz="2000" dirty="0">
              <a:ea typeface="Calibri" panose="020F0502020204030204" pitchFamily="34" charset="0"/>
              <a:cs typeface="Calibri" panose="020F0502020204030204" pitchFamily="34" charset="0"/>
            </a:endParaRPr>
          </a:p>
          <a:p>
            <a:pPr marL="731520" marR="0" lvl="1" indent="-274320" fontAlgn="auto">
              <a:lnSpc>
                <a:spcPct val="100000"/>
              </a:lnSpc>
              <a:spcBef>
                <a:spcPts val="0"/>
              </a:spcBef>
              <a:spcAft>
                <a:spcPts val="0"/>
              </a:spcAft>
              <a:buClrTx/>
              <a:buSzTx/>
              <a:buFont typeface="Arial" panose="020B0604020202020204" pitchFamily="34" charset="0"/>
              <a:buChar char="•"/>
              <a:tabLst/>
              <a:defRPr/>
            </a:pPr>
            <a:r>
              <a:rPr lang="en-US" dirty="0">
                <a:ea typeface="Calibri" panose="020F0502020204030204" pitchFamily="34" charset="0"/>
                <a:cs typeface="Calibri" panose="020F0502020204030204" pitchFamily="34" charset="0"/>
              </a:rPr>
              <a:t>Applicability Matrix (March 2026)</a:t>
            </a:r>
          </a:p>
          <a:p>
            <a:pPr marL="731520" marR="0" lvl="1" indent="-274320" fontAlgn="auto">
              <a:lnSpc>
                <a:spcPct val="100000"/>
              </a:lnSpc>
              <a:spcBef>
                <a:spcPts val="0"/>
              </a:spcBef>
              <a:spcAft>
                <a:spcPts val="0"/>
              </a:spcAft>
              <a:buClrTx/>
              <a:buSzTx/>
              <a:buFont typeface="Arial" panose="020B0604020202020204" pitchFamily="34" charset="0"/>
              <a:buChar char="•"/>
              <a:tabLst/>
              <a:defRPr/>
            </a:pPr>
            <a:endParaRPr lang="en-US" dirty="0">
              <a:ea typeface="Calibri" panose="020F0502020204030204" pitchFamily="34" charset="0"/>
              <a:cs typeface="Calibri" panose="020F0502020204030204" pitchFamily="34" charset="0"/>
            </a:endParaRPr>
          </a:p>
          <a:p>
            <a:pPr marL="0" marR="0" lvl="1" fontAlgn="auto">
              <a:lnSpc>
                <a:spcPct val="100000"/>
              </a:lnSpc>
              <a:spcBef>
                <a:spcPts val="0"/>
              </a:spcBef>
              <a:spcAft>
                <a:spcPts val="0"/>
              </a:spcAft>
              <a:buClrTx/>
              <a:buSzTx/>
              <a:tabLst/>
              <a:defRPr/>
            </a:pPr>
            <a:r>
              <a:rPr lang="en-US" b="1" u="sng" dirty="0">
                <a:ea typeface="Calibri" panose="020F0502020204030204" pitchFamily="34" charset="0"/>
                <a:cs typeface="Calibri" panose="020F0502020204030204" pitchFamily="34" charset="0"/>
              </a:rPr>
              <a:t>Planned</a:t>
            </a:r>
          </a:p>
          <a:p>
            <a:pPr marL="0" marR="0" lvl="1" fontAlgn="auto">
              <a:lnSpc>
                <a:spcPct val="100000"/>
              </a:lnSpc>
              <a:spcBef>
                <a:spcPts val="0"/>
              </a:spcBef>
              <a:spcAft>
                <a:spcPts val="0"/>
              </a:spcAft>
              <a:buClrTx/>
              <a:buSzTx/>
              <a:tabLst/>
              <a:defRPr/>
            </a:pPr>
            <a:r>
              <a:rPr lang="en-US" b="1" dirty="0">
                <a:ea typeface="Calibri" panose="020F0502020204030204" pitchFamily="34" charset="0"/>
                <a:cs typeface="Calibri" panose="020F0502020204030204" pitchFamily="34" charset="0"/>
              </a:rPr>
              <a:t>Spring 2026</a:t>
            </a:r>
          </a:p>
          <a:p>
            <a:pPr marL="731520" marR="0" lvl="1" indent="-274320" fontAlgn="auto">
              <a:lnSpc>
                <a:spcPct val="100000"/>
              </a:lnSpc>
              <a:spcBef>
                <a:spcPts val="0"/>
              </a:spcBef>
              <a:spcAft>
                <a:spcPts val="0"/>
              </a:spcAft>
              <a:buClrTx/>
              <a:buSzTx/>
              <a:buFont typeface="Arial" panose="020B0604020202020204" pitchFamily="34" charset="0"/>
              <a:buChar char="•"/>
              <a:tabLst/>
              <a:defRPr/>
            </a:pPr>
            <a:r>
              <a:rPr lang="en-US" dirty="0">
                <a:ea typeface="Calibri" panose="020F0502020204030204" pitchFamily="34" charset="0"/>
                <a:cs typeface="Calibri" panose="020F0502020204030204" pitchFamily="34" charset="0"/>
              </a:rPr>
              <a:t>WebTrust for S/MIME</a:t>
            </a:r>
          </a:p>
          <a:p>
            <a:pPr marL="731520" lvl="1" indent="-274320">
              <a:buFont typeface="Arial" panose="020B0604020202020204" pitchFamily="34" charset="0"/>
              <a:buChar char="•"/>
              <a:defRPr/>
            </a:pPr>
            <a:r>
              <a:rPr lang="en-US" dirty="0">
                <a:ea typeface="Calibri" panose="020F0502020204030204" pitchFamily="34" charset="0"/>
                <a:cs typeface="Calibri" panose="020F0502020204030204" pitchFamily="34" charset="0"/>
              </a:rPr>
              <a:t>WebTrust for TLS BRs</a:t>
            </a:r>
          </a:p>
          <a:p>
            <a:pPr marL="731520" lvl="1" indent="-274320">
              <a:buFont typeface="Arial" panose="020B0604020202020204" pitchFamily="34" charset="0"/>
              <a:buChar char="•"/>
              <a:defRPr/>
            </a:pPr>
            <a:r>
              <a:rPr lang="en-US" dirty="0">
                <a:ea typeface="Calibri" panose="020F0502020204030204" pitchFamily="34" charset="0"/>
                <a:cs typeface="Calibri" panose="020F0502020204030204" pitchFamily="34" charset="0"/>
              </a:rPr>
              <a:t>WebTrust for Code Signing</a:t>
            </a:r>
          </a:p>
          <a:p>
            <a:pPr marL="0" lvl="1">
              <a:defRPr/>
            </a:pPr>
            <a:endParaRPr lang="en-US" b="1" dirty="0">
              <a:ea typeface="Calibri" panose="020F0502020204030204" pitchFamily="34" charset="0"/>
              <a:cs typeface="Calibri" panose="020F0502020204030204" pitchFamily="34" charset="0"/>
            </a:endParaRPr>
          </a:p>
          <a:p>
            <a:pPr marL="0" lvl="1">
              <a:defRPr/>
            </a:pPr>
            <a:r>
              <a:rPr lang="en-US" b="1" dirty="0">
                <a:ea typeface="Calibri" panose="020F0502020204030204" pitchFamily="34" charset="0"/>
                <a:cs typeface="Calibri" panose="020F0502020204030204" pitchFamily="34" charset="0"/>
              </a:rPr>
              <a:t>Fall 2026</a:t>
            </a:r>
          </a:p>
          <a:p>
            <a:pPr marL="731520" lvl="1" indent="-274320">
              <a:buFont typeface="Arial" panose="020B0604020202020204" pitchFamily="34" charset="0"/>
              <a:buChar char="•"/>
              <a:defRPr/>
            </a:pPr>
            <a:r>
              <a:rPr lang="en-US" dirty="0">
                <a:ea typeface="Calibri" panose="020F0502020204030204" pitchFamily="34" charset="0"/>
                <a:cs typeface="Calibri" panose="020F0502020204030204" pitchFamily="34" charset="0"/>
              </a:rPr>
              <a:t>Document/Remote Signing Guidance</a:t>
            </a:r>
          </a:p>
          <a:p>
            <a:pPr marL="731520" lvl="1" indent="-274320">
              <a:buFont typeface="Arial" panose="020B0604020202020204" pitchFamily="34" charset="0"/>
              <a:buChar char="•"/>
              <a:defRPr/>
            </a:pPr>
            <a:endParaRPr lang="en-US" sz="2000" dirty="0">
              <a:ea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844285E0-9359-C446-EB41-E666B8007B2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68203" y="1375761"/>
            <a:ext cx="5223797" cy="3356289"/>
          </a:xfrm>
          <a:prstGeom prst="rect">
            <a:avLst/>
          </a:prstGeom>
        </p:spPr>
      </p:pic>
    </p:spTree>
    <p:extLst>
      <p:ext uri="{BB962C8B-B14F-4D97-AF65-F5344CB8AC3E}">
        <p14:creationId xmlns:p14="http://schemas.microsoft.com/office/powerpoint/2010/main" val="21599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5D9D81-562E-D1DD-2D83-595E1B38FED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923431C-215A-8FC3-8E6D-1E8125AB56BD}"/>
              </a:ext>
            </a:extLst>
          </p:cNvPr>
          <p:cNvSpPr/>
          <p:nvPr/>
        </p:nvSpPr>
        <p:spPr>
          <a:xfrm>
            <a:off x="0" y="1250731"/>
            <a:ext cx="12192000" cy="448791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Content Placeholder 4" descr="A blue globe with white text&#10;&#10;Description automatically generated with low confidence">
            <a:extLst>
              <a:ext uri="{FF2B5EF4-FFF2-40B4-BE49-F238E27FC236}">
                <a16:creationId xmlns:a16="http://schemas.microsoft.com/office/drawing/2014/main" id="{9A1C21BC-B7A0-94B8-3B52-5D2979E7D23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77736" y="5898067"/>
            <a:ext cx="720928" cy="720928"/>
          </a:xfrm>
        </p:spPr>
      </p:pic>
      <p:pic>
        <p:nvPicPr>
          <p:cNvPr id="7" name="Picture 6" descr="A blue text on a white background&#10;&#10;Description automatically generated with low confidence">
            <a:extLst>
              <a:ext uri="{FF2B5EF4-FFF2-40B4-BE49-F238E27FC236}">
                <a16:creationId xmlns:a16="http://schemas.microsoft.com/office/drawing/2014/main" id="{BE3D980B-C498-8C8A-662A-9E0D8DAE1A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70719" y="5738649"/>
            <a:ext cx="2421281" cy="1086472"/>
          </a:xfrm>
          <a:prstGeom prst="rect">
            <a:avLst/>
          </a:prstGeom>
        </p:spPr>
      </p:pic>
      <p:sp>
        <p:nvSpPr>
          <p:cNvPr id="8" name="Slide Number Placeholder 7">
            <a:extLst>
              <a:ext uri="{FF2B5EF4-FFF2-40B4-BE49-F238E27FC236}">
                <a16:creationId xmlns:a16="http://schemas.microsoft.com/office/drawing/2014/main" id="{6AD8FFDC-9D55-74A2-462F-E5209880DF9A}"/>
              </a:ext>
            </a:extLst>
          </p:cNvPr>
          <p:cNvSpPr>
            <a:spLocks noGrp="1"/>
          </p:cNvSpPr>
          <p:nvPr>
            <p:ph type="sldNum" sz="quarter" idx="12"/>
          </p:nvPr>
        </p:nvSpPr>
        <p:spPr/>
        <p:txBody>
          <a:bodyPr/>
          <a:lstStyle/>
          <a:p>
            <a:fld id="{9C91E537-C390-45C4-8D55-55893A3B1ED6}" type="slidenum">
              <a:rPr lang="en-US" smtClean="0"/>
              <a:t>6</a:t>
            </a:fld>
            <a:endParaRPr lang="en-US" dirty="0"/>
          </a:p>
        </p:txBody>
      </p:sp>
      <p:sp>
        <p:nvSpPr>
          <p:cNvPr id="12" name="Rectangle 11">
            <a:extLst>
              <a:ext uri="{FF2B5EF4-FFF2-40B4-BE49-F238E27FC236}">
                <a16:creationId xmlns:a16="http://schemas.microsoft.com/office/drawing/2014/main" id="{DDFBABEC-7697-4A2C-D5F6-2CF565409EE9}"/>
              </a:ext>
            </a:extLst>
          </p:cNvPr>
          <p:cNvSpPr/>
          <p:nvPr/>
        </p:nvSpPr>
        <p:spPr>
          <a:xfrm>
            <a:off x="0" y="0"/>
            <a:ext cx="12192000" cy="12507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a:extLst>
              <a:ext uri="{FF2B5EF4-FFF2-40B4-BE49-F238E27FC236}">
                <a16:creationId xmlns:a16="http://schemas.microsoft.com/office/drawing/2014/main" id="{0579A39A-0B86-C8E4-BB14-6AE2E7B738EF}"/>
              </a:ext>
            </a:extLst>
          </p:cNvPr>
          <p:cNvSpPr>
            <a:spLocks noGrp="1"/>
          </p:cNvSpPr>
          <p:nvPr>
            <p:ph type="title"/>
          </p:nvPr>
        </p:nvSpPr>
        <p:spPr>
          <a:xfrm>
            <a:off x="477735" y="314292"/>
            <a:ext cx="10935331" cy="1095857"/>
          </a:xfrm>
        </p:spPr>
        <p:txBody>
          <a:bodyPr lIns="0" tIns="0" rIns="0" bIns="0" anchor="t" anchorCtr="0">
            <a:normAutofit/>
          </a:bodyPr>
          <a:lstStyle/>
          <a:p>
            <a:r>
              <a:rPr lang="en-US" dirty="0">
                <a:solidFill>
                  <a:schemeClr val="bg1"/>
                </a:solidFill>
              </a:rPr>
              <a:t>Publications Updates</a:t>
            </a:r>
          </a:p>
        </p:txBody>
      </p:sp>
      <p:sp>
        <p:nvSpPr>
          <p:cNvPr id="17" name="TextBox 16">
            <a:extLst>
              <a:ext uri="{FF2B5EF4-FFF2-40B4-BE49-F238E27FC236}">
                <a16:creationId xmlns:a16="http://schemas.microsoft.com/office/drawing/2014/main" id="{E5B6A6A4-DD2B-C62F-F37B-EDD69DD49B54}"/>
              </a:ext>
            </a:extLst>
          </p:cNvPr>
          <p:cNvSpPr txBox="1"/>
          <p:nvPr/>
        </p:nvSpPr>
        <p:spPr>
          <a:xfrm>
            <a:off x="206067" y="1268802"/>
            <a:ext cx="6406399" cy="4154984"/>
          </a:xfrm>
          <a:prstGeom prst="rect">
            <a:avLst/>
          </a:prstGeom>
          <a:noFill/>
        </p:spPr>
        <p:txBody>
          <a:bodyPr wrap="square" lIns="0" tIns="0" rIns="0" bIns="0" rtlCol="0">
            <a:spAutoFit/>
          </a:bodyPr>
          <a:lstStyle/>
          <a:p>
            <a:pPr>
              <a:defRPr/>
            </a:pPr>
            <a:endParaRPr lang="en-US" sz="2000" b="1" dirty="0">
              <a:latin typeface="Calibri" panose="020F0502020204030204" pitchFamily="34" charset="0"/>
              <a:ea typeface="Calibri" panose="020F0502020204030204" pitchFamily="34" charset="0"/>
              <a:cs typeface="Calibri" panose="020F0502020204030204" pitchFamily="34" charset="0"/>
            </a:endParaRPr>
          </a:p>
          <a:p>
            <a:pPr>
              <a:defRPr/>
            </a:pPr>
            <a:r>
              <a:rPr lang="en-US" sz="2400" b="1" u="sng" dirty="0">
                <a:ea typeface="Calibri" panose="020F0502020204030204" pitchFamily="34" charset="0"/>
                <a:cs typeface="Calibri" panose="020F0502020204030204" pitchFamily="34" charset="0"/>
              </a:rPr>
              <a:t>Practitioner Guidance Updates</a:t>
            </a:r>
          </a:p>
          <a:p>
            <a:pPr>
              <a:defRPr/>
            </a:pPr>
            <a:endParaRPr lang="en-US" b="1" dirty="0">
              <a:ea typeface="Calibri" panose="020F0502020204030204" pitchFamily="34" charset="0"/>
              <a:cs typeface="Calibri" panose="020F0502020204030204" pitchFamily="34" charset="0"/>
            </a:endParaRPr>
          </a:p>
          <a:p>
            <a:pPr>
              <a:defRPr/>
            </a:pPr>
            <a:r>
              <a:rPr lang="en-US" b="1" u="sng" dirty="0">
                <a:ea typeface="Calibri" panose="020F0502020204030204" pitchFamily="34" charset="0"/>
                <a:cs typeface="Calibri" panose="020F0502020204030204" pitchFamily="34" charset="0"/>
              </a:rPr>
              <a:t>Issued </a:t>
            </a:r>
            <a:endParaRPr lang="en-US" b="1" dirty="0">
              <a:ea typeface="Calibri" panose="020F0502020204030204" pitchFamily="34" charset="0"/>
              <a:cs typeface="Calibri" panose="020F0502020204030204" pitchFamily="34" charset="0"/>
            </a:endParaRPr>
          </a:p>
          <a:p>
            <a:pPr marL="731520" lvl="1" indent="-274320">
              <a:buFont typeface="Arial" panose="020B0604020202020204" pitchFamily="34" charset="0"/>
              <a:buChar char="•"/>
              <a:defRPr/>
            </a:pPr>
            <a:r>
              <a:rPr lang="en-US" dirty="0">
                <a:ea typeface="Calibri" panose="020F0502020204030204" pitchFamily="34" charset="0"/>
                <a:cs typeface="Calibri" panose="020F0502020204030204" pitchFamily="34" charset="0"/>
              </a:rPr>
              <a:t>Considerations for the Use of a Carved-out subservice organization (November 2025) </a:t>
            </a:r>
          </a:p>
          <a:p>
            <a:pPr marL="731520" lvl="1" indent="-274320">
              <a:buFont typeface="Arial" panose="020B0604020202020204" pitchFamily="34" charset="0"/>
              <a:buChar char="•"/>
              <a:defRPr/>
            </a:pPr>
            <a:r>
              <a:rPr lang="en-US" dirty="0">
                <a:ea typeface="Calibri" panose="020F0502020204030204" pitchFamily="34" charset="0"/>
                <a:cs typeface="Calibri" panose="020F0502020204030204" pitchFamily="34" charset="0"/>
              </a:rPr>
              <a:t>WebTrust for Registration Authorities Illustrative reports for ISAE, CSAE and AICPA (November 2025)</a:t>
            </a:r>
          </a:p>
          <a:p>
            <a:pPr marL="731520" lvl="1" indent="-274320">
              <a:buFont typeface="Arial" panose="020B0604020202020204" pitchFamily="34" charset="0"/>
              <a:buChar char="•"/>
              <a:defRPr/>
            </a:pPr>
            <a:r>
              <a:rPr lang="en-US" dirty="0" err="1">
                <a:ea typeface="Calibri" panose="020F0502020204030204" pitchFamily="34" charset="0"/>
                <a:cs typeface="Calibri" panose="020F0502020204030204" pitchFamily="34" charset="0"/>
              </a:rPr>
              <a:t>WebPKI</a:t>
            </a:r>
            <a:r>
              <a:rPr lang="en-US" dirty="0">
                <a:ea typeface="Calibri" panose="020F0502020204030204" pitchFamily="34" charset="0"/>
                <a:cs typeface="Calibri" panose="020F0502020204030204" pitchFamily="34" charset="0"/>
              </a:rPr>
              <a:t> Reporting (March 2026)</a:t>
            </a:r>
          </a:p>
          <a:p>
            <a:pPr marL="1188720" lvl="2" indent="-274320">
              <a:buFont typeface="Arial" panose="020B0604020202020204" pitchFamily="34" charset="0"/>
              <a:buChar char="•"/>
              <a:defRPr/>
            </a:pPr>
            <a:r>
              <a:rPr lang="en-CA" dirty="0">
                <a:ea typeface="Aptos" panose="020B0004020202020204" pitchFamily="34" charset="0"/>
                <a:cs typeface="Arial" panose="020B0604020202020204" pitchFamily="34" charset="0"/>
              </a:rPr>
              <a:t>Location disclosure</a:t>
            </a:r>
          </a:p>
          <a:p>
            <a:pPr marL="1188720" lvl="2" indent="-274320">
              <a:buFont typeface="Arial" panose="020B0604020202020204" pitchFamily="34" charset="0"/>
              <a:buChar char="•"/>
              <a:defRPr/>
            </a:pPr>
            <a:r>
              <a:rPr lang="en-CA" dirty="0">
                <a:ea typeface="Aptos" panose="020B0004020202020204" pitchFamily="34" charset="0"/>
                <a:cs typeface="Arial" panose="020B0604020202020204" pitchFamily="34" charset="0"/>
              </a:rPr>
              <a:t>Presentation of CP/CPS version</a:t>
            </a:r>
          </a:p>
          <a:p>
            <a:pPr marL="1188720" lvl="2" indent="-274320">
              <a:buFont typeface="Arial" panose="020B0604020202020204" pitchFamily="34" charset="0"/>
              <a:buChar char="•"/>
              <a:defRPr/>
            </a:pPr>
            <a:r>
              <a:rPr lang="en-CA" dirty="0">
                <a:ea typeface="Aptos" panose="020B0004020202020204" pitchFamily="34" charset="0"/>
                <a:cs typeface="Arial" panose="020B0604020202020204" pitchFamily="34" charset="0"/>
              </a:rPr>
              <a:t>Statement analysis of bug root cause</a:t>
            </a:r>
          </a:p>
          <a:p>
            <a:pPr marL="1188720" lvl="2" indent="-274320">
              <a:buFont typeface="Arial" panose="020B0604020202020204" pitchFamily="34" charset="0"/>
              <a:buChar char="•"/>
              <a:defRPr/>
            </a:pPr>
            <a:endParaRPr lang="en-US" sz="2000" dirty="0">
              <a:ea typeface="Calibri" panose="020F0502020204030204" pitchFamily="34" charset="0"/>
              <a:cs typeface="Calibri" panose="020F0502020204030204" pitchFamily="34" charset="0"/>
            </a:endParaRPr>
          </a:p>
          <a:p>
            <a:pPr marL="731520" lvl="1" indent="-274320">
              <a:buFont typeface="Arial" panose="020B0604020202020204" pitchFamily="34" charset="0"/>
              <a:buChar char="•"/>
              <a:defRPr/>
            </a:pPr>
            <a:endParaRPr lang="en-US" sz="2000" dirty="0">
              <a:ea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33E3248A-317E-304C-171E-4BB041ED7DB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68203" y="1375761"/>
            <a:ext cx="5223797" cy="3356289"/>
          </a:xfrm>
          <a:prstGeom prst="rect">
            <a:avLst/>
          </a:prstGeom>
        </p:spPr>
      </p:pic>
    </p:spTree>
    <p:extLst>
      <p:ext uri="{BB962C8B-B14F-4D97-AF65-F5344CB8AC3E}">
        <p14:creationId xmlns:p14="http://schemas.microsoft.com/office/powerpoint/2010/main" val="2648430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70D720-D8BA-4302-167E-91F9FBC0E573}"/>
            </a:ext>
          </a:extLst>
        </p:cNvPr>
        <p:cNvGrpSpPr/>
        <p:nvPr/>
      </p:nvGrpSpPr>
      <p:grpSpPr>
        <a:xfrm>
          <a:off x="0" y="0"/>
          <a:ext cx="0" cy="0"/>
          <a:chOff x="0" y="0"/>
          <a:chExt cx="0" cy="0"/>
        </a:xfrm>
      </p:grpSpPr>
      <p:pic>
        <p:nvPicPr>
          <p:cNvPr id="5" name="Content Placeholder 4" descr="A blue globe with white text&#10;&#10;Description automatically generated with low confidence">
            <a:extLst>
              <a:ext uri="{FF2B5EF4-FFF2-40B4-BE49-F238E27FC236}">
                <a16:creationId xmlns:a16="http://schemas.microsoft.com/office/drawing/2014/main" id="{34F53CEA-66DF-270D-4A86-B7C20591CB1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77736" y="5898067"/>
            <a:ext cx="720928" cy="720928"/>
          </a:xfrm>
        </p:spPr>
      </p:pic>
      <p:pic>
        <p:nvPicPr>
          <p:cNvPr id="7" name="Picture 6" descr="A blue text on a white background&#10;&#10;Description automatically generated with low confidence">
            <a:extLst>
              <a:ext uri="{FF2B5EF4-FFF2-40B4-BE49-F238E27FC236}">
                <a16:creationId xmlns:a16="http://schemas.microsoft.com/office/drawing/2014/main" id="{B9D062F9-B898-FEBD-D120-47B360954F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70719" y="5738649"/>
            <a:ext cx="2421281" cy="1086472"/>
          </a:xfrm>
          <a:prstGeom prst="rect">
            <a:avLst/>
          </a:prstGeom>
        </p:spPr>
      </p:pic>
      <p:sp>
        <p:nvSpPr>
          <p:cNvPr id="8" name="Slide Number Placeholder 7">
            <a:extLst>
              <a:ext uri="{FF2B5EF4-FFF2-40B4-BE49-F238E27FC236}">
                <a16:creationId xmlns:a16="http://schemas.microsoft.com/office/drawing/2014/main" id="{368CB432-1AA6-04BE-1C03-65B1D1718CDE}"/>
              </a:ext>
            </a:extLst>
          </p:cNvPr>
          <p:cNvSpPr>
            <a:spLocks noGrp="1"/>
          </p:cNvSpPr>
          <p:nvPr>
            <p:ph type="sldNum" sz="quarter" idx="12"/>
          </p:nvPr>
        </p:nvSpPr>
        <p:spPr/>
        <p:txBody>
          <a:bodyPr/>
          <a:lstStyle/>
          <a:p>
            <a:fld id="{9C91E537-C390-45C4-8D55-55893A3B1ED6}" type="slidenum">
              <a:rPr lang="en-US" smtClean="0"/>
              <a:t>7</a:t>
            </a:fld>
            <a:endParaRPr lang="en-US" dirty="0"/>
          </a:p>
        </p:txBody>
      </p:sp>
      <p:sp>
        <p:nvSpPr>
          <p:cNvPr id="12" name="Rectangle 11">
            <a:extLst>
              <a:ext uri="{FF2B5EF4-FFF2-40B4-BE49-F238E27FC236}">
                <a16:creationId xmlns:a16="http://schemas.microsoft.com/office/drawing/2014/main" id="{0C1C04CD-9380-EE75-4DEA-DD11F444CDFA}"/>
              </a:ext>
            </a:extLst>
          </p:cNvPr>
          <p:cNvSpPr/>
          <p:nvPr/>
        </p:nvSpPr>
        <p:spPr>
          <a:xfrm>
            <a:off x="0" y="0"/>
            <a:ext cx="12192000" cy="12507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a:extLst>
              <a:ext uri="{FF2B5EF4-FFF2-40B4-BE49-F238E27FC236}">
                <a16:creationId xmlns:a16="http://schemas.microsoft.com/office/drawing/2014/main" id="{EDC989E2-32E4-FB9F-EEA0-68DF780D287C}"/>
              </a:ext>
            </a:extLst>
          </p:cNvPr>
          <p:cNvSpPr>
            <a:spLocks noGrp="1"/>
          </p:cNvSpPr>
          <p:nvPr>
            <p:ph type="title"/>
          </p:nvPr>
        </p:nvSpPr>
        <p:spPr>
          <a:xfrm>
            <a:off x="477735" y="314292"/>
            <a:ext cx="10935331" cy="1095857"/>
          </a:xfrm>
        </p:spPr>
        <p:txBody>
          <a:bodyPr lIns="0" tIns="0" rIns="0" bIns="0" anchor="t" anchorCtr="0">
            <a:normAutofit/>
          </a:bodyPr>
          <a:lstStyle/>
          <a:p>
            <a:r>
              <a:rPr lang="en-US" dirty="0">
                <a:solidFill>
                  <a:schemeClr val="bg1"/>
                </a:solidFill>
              </a:rPr>
              <a:t>Publications Updates – </a:t>
            </a:r>
            <a:r>
              <a:rPr lang="en-US" dirty="0" err="1">
                <a:solidFill>
                  <a:schemeClr val="bg1"/>
                </a:solidFill>
              </a:rPr>
              <a:t>WebPKI</a:t>
            </a:r>
            <a:r>
              <a:rPr lang="en-US" dirty="0">
                <a:solidFill>
                  <a:schemeClr val="bg1"/>
                </a:solidFill>
              </a:rPr>
              <a:t> Reporting</a:t>
            </a:r>
          </a:p>
        </p:txBody>
      </p:sp>
      <p:graphicFrame>
        <p:nvGraphicFramePr>
          <p:cNvPr id="2" name="Table 1">
            <a:extLst>
              <a:ext uri="{FF2B5EF4-FFF2-40B4-BE49-F238E27FC236}">
                <a16:creationId xmlns:a16="http://schemas.microsoft.com/office/drawing/2014/main" id="{1282246D-48C1-27AB-46B9-083C5C8B2E61}"/>
              </a:ext>
            </a:extLst>
          </p:cNvPr>
          <p:cNvGraphicFramePr>
            <a:graphicFrameLocks noGrp="1"/>
          </p:cNvGraphicFramePr>
          <p:nvPr>
            <p:extLst>
              <p:ext uri="{D42A27DB-BD31-4B8C-83A1-F6EECF244321}">
                <p14:modId xmlns:p14="http://schemas.microsoft.com/office/powerpoint/2010/main" val="760951426"/>
              </p:ext>
            </p:extLst>
          </p:nvPr>
        </p:nvGraphicFramePr>
        <p:xfrm>
          <a:off x="337457" y="1565024"/>
          <a:ext cx="11201401" cy="4267126"/>
        </p:xfrm>
        <a:graphic>
          <a:graphicData uri="http://schemas.openxmlformats.org/drawingml/2006/table">
            <a:tbl>
              <a:tblPr firstRow="1" firstCol="1" bandRow="1">
                <a:tableStyleId>{5C22544A-7EE6-4342-B048-85BDC9FD1C3A}</a:tableStyleId>
              </a:tblPr>
              <a:tblGrid>
                <a:gridCol w="3189514">
                  <a:extLst>
                    <a:ext uri="{9D8B030D-6E8A-4147-A177-3AD203B41FA5}">
                      <a16:colId xmlns:a16="http://schemas.microsoft.com/office/drawing/2014/main" val="281481634"/>
                    </a:ext>
                  </a:extLst>
                </a:gridCol>
                <a:gridCol w="3026229">
                  <a:extLst>
                    <a:ext uri="{9D8B030D-6E8A-4147-A177-3AD203B41FA5}">
                      <a16:colId xmlns:a16="http://schemas.microsoft.com/office/drawing/2014/main" val="365750978"/>
                    </a:ext>
                  </a:extLst>
                </a:gridCol>
                <a:gridCol w="2514600">
                  <a:extLst>
                    <a:ext uri="{9D8B030D-6E8A-4147-A177-3AD203B41FA5}">
                      <a16:colId xmlns:a16="http://schemas.microsoft.com/office/drawing/2014/main" val="3864383190"/>
                    </a:ext>
                  </a:extLst>
                </a:gridCol>
                <a:gridCol w="2471058">
                  <a:extLst>
                    <a:ext uri="{9D8B030D-6E8A-4147-A177-3AD203B41FA5}">
                      <a16:colId xmlns:a16="http://schemas.microsoft.com/office/drawing/2014/main" val="3545109017"/>
                    </a:ext>
                  </a:extLst>
                </a:gridCol>
              </a:tblGrid>
              <a:tr h="1343832">
                <a:tc>
                  <a:txBody>
                    <a:bodyPr/>
                    <a:lstStyle/>
                    <a:p>
                      <a:pPr marL="0" marR="694690">
                        <a:lnSpc>
                          <a:spcPct val="121000"/>
                        </a:lnSpc>
                        <a:spcBef>
                          <a:spcPts val="940"/>
                        </a:spcBef>
                        <a:buNone/>
                      </a:pPr>
                      <a:r>
                        <a:rPr lang="en-US" sz="1500" kern="100">
                          <a:effectLst/>
                        </a:rPr>
                        <a:t>Location Name</a:t>
                      </a:r>
                      <a:endParaRPr lang="en-US" sz="1500" kern="1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68580" marR="68580" marT="0" marB="0" anchor="b"/>
                </a:tc>
                <a:tc>
                  <a:txBody>
                    <a:bodyPr/>
                    <a:lstStyle/>
                    <a:p>
                      <a:pPr marL="0" marR="694690">
                        <a:lnSpc>
                          <a:spcPct val="121000"/>
                        </a:lnSpc>
                        <a:spcBef>
                          <a:spcPts val="940"/>
                        </a:spcBef>
                        <a:buNone/>
                      </a:pPr>
                      <a:r>
                        <a:rPr lang="en-US" sz="1500" kern="100">
                          <a:effectLst/>
                        </a:rPr>
                        <a:t>Location Type</a:t>
                      </a:r>
                      <a:endParaRPr lang="en-US" sz="1500" kern="1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68580" marR="68580" marT="0" marB="0" anchor="b"/>
                </a:tc>
                <a:tc>
                  <a:txBody>
                    <a:bodyPr/>
                    <a:lstStyle/>
                    <a:p>
                      <a:pPr marL="0" marR="694690">
                        <a:lnSpc>
                          <a:spcPct val="121000"/>
                        </a:lnSpc>
                        <a:spcBef>
                          <a:spcPts val="940"/>
                        </a:spcBef>
                        <a:buNone/>
                      </a:pPr>
                      <a:r>
                        <a:rPr lang="en-US" sz="1500" kern="100">
                          <a:effectLst/>
                        </a:rPr>
                        <a:t>Location</a:t>
                      </a:r>
                      <a:endParaRPr lang="en-US" sz="1500" kern="1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68580" marR="68580" marT="0" marB="0" anchor="b"/>
                </a:tc>
                <a:tc>
                  <a:txBody>
                    <a:bodyPr/>
                    <a:lstStyle/>
                    <a:p>
                      <a:pPr marL="0" marR="694690">
                        <a:lnSpc>
                          <a:spcPct val="121000"/>
                        </a:lnSpc>
                        <a:spcBef>
                          <a:spcPts val="940"/>
                        </a:spcBef>
                        <a:buNone/>
                      </a:pPr>
                      <a:r>
                        <a:rPr lang="en-US" sz="1500" kern="100" dirty="0">
                          <a:effectLst/>
                        </a:rPr>
                        <a:t>In-Scope for Physical and Environmental Control Testing</a:t>
                      </a:r>
                      <a:endParaRPr lang="en-US" sz="1500" kern="100" dirty="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68580" marR="68580" marT="0" marB="0" anchor="b"/>
                </a:tc>
                <a:extLst>
                  <a:ext uri="{0D108BD9-81ED-4DB2-BD59-A6C34878D82A}">
                    <a16:rowId xmlns:a16="http://schemas.microsoft.com/office/drawing/2014/main" val="3167295991"/>
                  </a:ext>
                </a:extLst>
              </a:tr>
              <a:tr h="661190">
                <a:tc>
                  <a:txBody>
                    <a:bodyPr/>
                    <a:lstStyle/>
                    <a:p>
                      <a:pPr marL="0" marR="694690">
                        <a:lnSpc>
                          <a:spcPct val="121000"/>
                        </a:lnSpc>
                        <a:spcBef>
                          <a:spcPts val="940"/>
                        </a:spcBef>
                        <a:buNone/>
                      </a:pPr>
                      <a:r>
                        <a:rPr lang="en-US" sz="1500" kern="100" dirty="0">
                          <a:effectLst/>
                        </a:rPr>
                        <a:t>Corporate Headquarters</a:t>
                      </a:r>
                      <a:endParaRPr lang="en-US" sz="1500" kern="100" dirty="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68580" marR="68580" marT="0" marB="0"/>
                </a:tc>
                <a:tc>
                  <a:txBody>
                    <a:bodyPr/>
                    <a:lstStyle/>
                    <a:p>
                      <a:pPr marL="0" marR="694690">
                        <a:lnSpc>
                          <a:spcPct val="121000"/>
                        </a:lnSpc>
                        <a:spcBef>
                          <a:spcPts val="940"/>
                        </a:spcBef>
                        <a:buNone/>
                      </a:pPr>
                      <a:r>
                        <a:rPr lang="en-US" sz="1500" kern="100">
                          <a:effectLst/>
                        </a:rPr>
                        <a:t>Main Office</a:t>
                      </a:r>
                      <a:endParaRPr lang="en-US" sz="1500" kern="1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68580" marR="68580" marT="0" marB="0"/>
                </a:tc>
                <a:tc>
                  <a:txBody>
                    <a:bodyPr/>
                    <a:lstStyle/>
                    <a:p>
                      <a:pPr marL="0" marR="694690">
                        <a:lnSpc>
                          <a:spcPct val="121000"/>
                        </a:lnSpc>
                        <a:spcBef>
                          <a:spcPts val="940"/>
                        </a:spcBef>
                        <a:buNone/>
                      </a:pPr>
                      <a:r>
                        <a:rPr lang="en-US" sz="1500" kern="100">
                          <a:effectLst/>
                        </a:rPr>
                        <a:t>State, Country</a:t>
                      </a:r>
                      <a:endParaRPr lang="en-US" sz="1500" kern="1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68580" marR="68580" marT="0" marB="0"/>
                </a:tc>
                <a:tc>
                  <a:txBody>
                    <a:bodyPr/>
                    <a:lstStyle/>
                    <a:p>
                      <a:pPr marL="0" marR="694690">
                        <a:lnSpc>
                          <a:spcPct val="121000"/>
                        </a:lnSpc>
                        <a:spcBef>
                          <a:spcPts val="940"/>
                        </a:spcBef>
                        <a:buNone/>
                      </a:pPr>
                      <a:r>
                        <a:rPr lang="en-US" sz="1500" kern="100">
                          <a:effectLst/>
                        </a:rPr>
                        <a:t>No</a:t>
                      </a:r>
                      <a:endParaRPr lang="en-US" sz="1500" kern="1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68580" marR="68580" marT="0" marB="0"/>
                </a:tc>
                <a:extLst>
                  <a:ext uri="{0D108BD9-81ED-4DB2-BD59-A6C34878D82A}">
                    <a16:rowId xmlns:a16="http://schemas.microsoft.com/office/drawing/2014/main" val="272686860"/>
                  </a:ext>
                </a:extLst>
              </a:tr>
              <a:tr h="433740">
                <a:tc>
                  <a:txBody>
                    <a:bodyPr/>
                    <a:lstStyle/>
                    <a:p>
                      <a:pPr marL="0" marR="694690">
                        <a:lnSpc>
                          <a:spcPct val="121000"/>
                        </a:lnSpc>
                        <a:spcBef>
                          <a:spcPts val="940"/>
                        </a:spcBef>
                        <a:buNone/>
                      </a:pPr>
                      <a:r>
                        <a:rPr lang="en-US" sz="1500" kern="100">
                          <a:effectLst/>
                        </a:rPr>
                        <a:t>Offline key storage 1</a:t>
                      </a:r>
                      <a:endParaRPr lang="en-US" sz="1500" kern="1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68580" marR="68580" marT="0" marB="0"/>
                </a:tc>
                <a:tc>
                  <a:txBody>
                    <a:bodyPr/>
                    <a:lstStyle/>
                    <a:p>
                      <a:pPr marL="0" marR="694690">
                        <a:lnSpc>
                          <a:spcPct val="121000"/>
                        </a:lnSpc>
                        <a:spcBef>
                          <a:spcPts val="940"/>
                        </a:spcBef>
                        <a:buNone/>
                      </a:pPr>
                      <a:r>
                        <a:rPr lang="en-US" sz="1500" kern="100">
                          <a:effectLst/>
                        </a:rPr>
                        <a:t>Backup/DR/Secondary site</a:t>
                      </a:r>
                      <a:endParaRPr lang="en-US" sz="1500" kern="1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68580" marR="68580" marT="0" marB="0"/>
                </a:tc>
                <a:tc>
                  <a:txBody>
                    <a:bodyPr/>
                    <a:lstStyle/>
                    <a:p>
                      <a:pPr marL="0" marR="694690">
                        <a:lnSpc>
                          <a:spcPct val="121000"/>
                        </a:lnSpc>
                        <a:spcBef>
                          <a:spcPts val="940"/>
                        </a:spcBef>
                        <a:buNone/>
                      </a:pPr>
                      <a:r>
                        <a:rPr lang="en-US" sz="1500" kern="100">
                          <a:effectLst/>
                        </a:rPr>
                        <a:t>State, Country</a:t>
                      </a:r>
                      <a:endParaRPr lang="en-US" sz="1500" kern="1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68580" marR="68580" marT="0" marB="0"/>
                </a:tc>
                <a:tc>
                  <a:txBody>
                    <a:bodyPr/>
                    <a:lstStyle/>
                    <a:p>
                      <a:pPr marL="0" marR="694690">
                        <a:lnSpc>
                          <a:spcPct val="121000"/>
                        </a:lnSpc>
                        <a:spcBef>
                          <a:spcPts val="940"/>
                        </a:spcBef>
                        <a:buNone/>
                      </a:pPr>
                      <a:r>
                        <a:rPr lang="en-US" sz="1500" kern="100">
                          <a:effectLst/>
                        </a:rPr>
                        <a:t>Yes</a:t>
                      </a:r>
                      <a:endParaRPr lang="en-US" sz="1500" kern="1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68580" marR="68580" marT="0" marB="0"/>
                </a:tc>
                <a:extLst>
                  <a:ext uri="{0D108BD9-81ED-4DB2-BD59-A6C34878D82A}">
                    <a16:rowId xmlns:a16="http://schemas.microsoft.com/office/drawing/2014/main" val="3353762683"/>
                  </a:ext>
                </a:extLst>
              </a:tr>
              <a:tr h="433643">
                <a:tc>
                  <a:txBody>
                    <a:bodyPr/>
                    <a:lstStyle/>
                    <a:p>
                      <a:pPr marL="0" marR="694690">
                        <a:lnSpc>
                          <a:spcPct val="121000"/>
                        </a:lnSpc>
                        <a:spcBef>
                          <a:spcPts val="940"/>
                        </a:spcBef>
                        <a:buNone/>
                      </a:pPr>
                      <a:r>
                        <a:rPr lang="en-US" sz="1500" kern="100">
                          <a:effectLst/>
                        </a:rPr>
                        <a:t>Online CA hosting</a:t>
                      </a:r>
                      <a:endParaRPr lang="en-US" sz="1500" kern="1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68580" marR="68580" marT="0" marB="0"/>
                </a:tc>
                <a:tc>
                  <a:txBody>
                    <a:bodyPr/>
                    <a:lstStyle/>
                    <a:p>
                      <a:pPr marL="0" marR="694690">
                        <a:lnSpc>
                          <a:spcPct val="121000"/>
                        </a:lnSpc>
                        <a:spcBef>
                          <a:spcPts val="940"/>
                        </a:spcBef>
                        <a:buNone/>
                      </a:pPr>
                      <a:r>
                        <a:rPr lang="en-US" sz="1500" kern="100">
                          <a:effectLst/>
                        </a:rPr>
                        <a:t>Datacenter 1</a:t>
                      </a:r>
                      <a:endParaRPr lang="en-US" sz="1500" kern="1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68580" marR="68580" marT="0" marB="0"/>
                </a:tc>
                <a:tc>
                  <a:txBody>
                    <a:bodyPr/>
                    <a:lstStyle/>
                    <a:p>
                      <a:pPr marL="0" marR="694690">
                        <a:lnSpc>
                          <a:spcPct val="121000"/>
                        </a:lnSpc>
                        <a:spcBef>
                          <a:spcPts val="940"/>
                        </a:spcBef>
                        <a:buNone/>
                      </a:pPr>
                      <a:r>
                        <a:rPr lang="en-US" sz="1500" kern="100">
                          <a:effectLst/>
                        </a:rPr>
                        <a:t>State, Country</a:t>
                      </a:r>
                      <a:endParaRPr lang="en-US" sz="1500" kern="1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68580" marR="68580" marT="0" marB="0"/>
                </a:tc>
                <a:tc>
                  <a:txBody>
                    <a:bodyPr/>
                    <a:lstStyle/>
                    <a:p>
                      <a:pPr marL="0" marR="694690">
                        <a:lnSpc>
                          <a:spcPct val="121000"/>
                        </a:lnSpc>
                        <a:spcBef>
                          <a:spcPts val="940"/>
                        </a:spcBef>
                        <a:buNone/>
                      </a:pPr>
                      <a:r>
                        <a:rPr lang="en-US" sz="1500" kern="100">
                          <a:effectLst/>
                        </a:rPr>
                        <a:t>Yes</a:t>
                      </a:r>
                      <a:endParaRPr lang="en-US" sz="1500" kern="1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68580" marR="68580" marT="0" marB="0"/>
                </a:tc>
                <a:extLst>
                  <a:ext uri="{0D108BD9-81ED-4DB2-BD59-A6C34878D82A}">
                    <a16:rowId xmlns:a16="http://schemas.microsoft.com/office/drawing/2014/main" val="2359847507"/>
                  </a:ext>
                </a:extLst>
              </a:tr>
              <a:tr h="433740">
                <a:tc>
                  <a:txBody>
                    <a:bodyPr/>
                    <a:lstStyle/>
                    <a:p>
                      <a:pPr marL="0" marR="694690">
                        <a:lnSpc>
                          <a:spcPct val="121000"/>
                        </a:lnSpc>
                        <a:spcBef>
                          <a:spcPts val="940"/>
                        </a:spcBef>
                        <a:buNone/>
                      </a:pPr>
                      <a:r>
                        <a:rPr lang="en-US" sz="1500" kern="100">
                          <a:effectLst/>
                        </a:rPr>
                        <a:t>Remote RA Services</a:t>
                      </a:r>
                      <a:endParaRPr lang="en-US" sz="1500" kern="1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68580" marR="68580" marT="0" marB="0"/>
                </a:tc>
                <a:tc>
                  <a:txBody>
                    <a:bodyPr/>
                    <a:lstStyle/>
                    <a:p>
                      <a:pPr marL="0" marR="694690">
                        <a:lnSpc>
                          <a:spcPct val="121000"/>
                        </a:lnSpc>
                        <a:spcBef>
                          <a:spcPts val="940"/>
                        </a:spcBef>
                        <a:buNone/>
                      </a:pPr>
                      <a:r>
                        <a:rPr lang="en-US" sz="1500" kern="100">
                          <a:effectLst/>
                        </a:rPr>
                        <a:t>RA Agents Offices</a:t>
                      </a:r>
                      <a:endParaRPr lang="en-US" sz="1500" kern="1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68580" marR="68580" marT="0" marB="0"/>
                </a:tc>
                <a:tc>
                  <a:txBody>
                    <a:bodyPr/>
                    <a:lstStyle/>
                    <a:p>
                      <a:pPr marL="0" marR="694690">
                        <a:lnSpc>
                          <a:spcPct val="121000"/>
                        </a:lnSpc>
                        <a:spcBef>
                          <a:spcPts val="940"/>
                        </a:spcBef>
                        <a:buNone/>
                      </a:pPr>
                      <a:r>
                        <a:rPr lang="en-US" sz="1500" kern="100">
                          <a:effectLst/>
                        </a:rPr>
                        <a:t>Various</a:t>
                      </a:r>
                      <a:endParaRPr lang="en-US" sz="1500" kern="1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68580" marR="68580" marT="0" marB="0"/>
                </a:tc>
                <a:tc>
                  <a:txBody>
                    <a:bodyPr/>
                    <a:lstStyle/>
                    <a:p>
                      <a:pPr marL="0" marR="694690">
                        <a:lnSpc>
                          <a:spcPct val="121000"/>
                        </a:lnSpc>
                        <a:spcBef>
                          <a:spcPts val="940"/>
                        </a:spcBef>
                        <a:buNone/>
                      </a:pPr>
                      <a:r>
                        <a:rPr lang="en-US" sz="1500" kern="100">
                          <a:effectLst/>
                        </a:rPr>
                        <a:t>No</a:t>
                      </a:r>
                      <a:endParaRPr lang="en-US" sz="1500" kern="1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68580" marR="68580" marT="0" marB="0"/>
                </a:tc>
                <a:extLst>
                  <a:ext uri="{0D108BD9-81ED-4DB2-BD59-A6C34878D82A}">
                    <a16:rowId xmlns:a16="http://schemas.microsoft.com/office/drawing/2014/main" val="582561162"/>
                  </a:ext>
                </a:extLst>
              </a:tr>
              <a:tr h="433740">
                <a:tc>
                  <a:txBody>
                    <a:bodyPr/>
                    <a:lstStyle/>
                    <a:p>
                      <a:pPr marL="0" marR="694690">
                        <a:lnSpc>
                          <a:spcPct val="121000"/>
                        </a:lnSpc>
                        <a:spcBef>
                          <a:spcPts val="940"/>
                        </a:spcBef>
                        <a:buNone/>
                      </a:pPr>
                      <a:r>
                        <a:rPr lang="en-US" sz="1500" kern="100">
                          <a:effectLst/>
                        </a:rPr>
                        <a:t>MPIC Servers</a:t>
                      </a:r>
                      <a:endParaRPr lang="en-US" sz="1500" kern="1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68580" marR="68580" marT="0" marB="0"/>
                </a:tc>
                <a:tc>
                  <a:txBody>
                    <a:bodyPr/>
                    <a:lstStyle/>
                    <a:p>
                      <a:pPr marL="0" marR="694690">
                        <a:lnSpc>
                          <a:spcPct val="121000"/>
                        </a:lnSpc>
                        <a:spcBef>
                          <a:spcPts val="940"/>
                        </a:spcBef>
                        <a:buNone/>
                      </a:pPr>
                      <a:r>
                        <a:rPr lang="en-US" sz="1500" kern="100">
                          <a:effectLst/>
                        </a:rPr>
                        <a:t>Cloud Provider 1</a:t>
                      </a:r>
                      <a:endParaRPr lang="en-US" sz="1500" kern="1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68580" marR="68580" marT="0" marB="0"/>
                </a:tc>
                <a:tc>
                  <a:txBody>
                    <a:bodyPr/>
                    <a:lstStyle/>
                    <a:p>
                      <a:pPr marL="0" marR="694690">
                        <a:lnSpc>
                          <a:spcPct val="121000"/>
                        </a:lnSpc>
                        <a:spcBef>
                          <a:spcPts val="940"/>
                        </a:spcBef>
                        <a:buNone/>
                      </a:pPr>
                      <a:r>
                        <a:rPr lang="en-US" sz="1500" kern="100" dirty="0">
                          <a:effectLst/>
                        </a:rPr>
                        <a:t>Country, Region</a:t>
                      </a:r>
                      <a:endParaRPr lang="en-US" sz="1500" kern="100" dirty="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68580" marR="68580" marT="0" marB="0"/>
                </a:tc>
                <a:tc>
                  <a:txBody>
                    <a:bodyPr/>
                    <a:lstStyle/>
                    <a:p>
                      <a:pPr marL="0" marR="694690">
                        <a:lnSpc>
                          <a:spcPct val="121000"/>
                        </a:lnSpc>
                        <a:spcBef>
                          <a:spcPts val="940"/>
                        </a:spcBef>
                        <a:buNone/>
                      </a:pPr>
                      <a:r>
                        <a:rPr lang="en-US" sz="1500" kern="100" dirty="0">
                          <a:effectLst/>
                        </a:rPr>
                        <a:t>No</a:t>
                      </a:r>
                      <a:endParaRPr lang="en-US" sz="1500" kern="100" dirty="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68580" marR="68580" marT="0" marB="0"/>
                </a:tc>
                <a:extLst>
                  <a:ext uri="{0D108BD9-81ED-4DB2-BD59-A6C34878D82A}">
                    <a16:rowId xmlns:a16="http://schemas.microsoft.com/office/drawing/2014/main" val="1076185828"/>
                  </a:ext>
                </a:extLst>
              </a:tr>
              <a:tr h="433740">
                <a:tc>
                  <a:txBody>
                    <a:bodyPr/>
                    <a:lstStyle/>
                    <a:p>
                      <a:pPr marL="0" marR="694690">
                        <a:lnSpc>
                          <a:spcPct val="121000"/>
                        </a:lnSpc>
                        <a:spcBef>
                          <a:spcPts val="940"/>
                        </a:spcBef>
                        <a:buNone/>
                      </a:pPr>
                      <a:r>
                        <a:rPr lang="en-US" sz="1500" kern="100">
                          <a:effectLst/>
                        </a:rPr>
                        <a:t>Office Space 1</a:t>
                      </a:r>
                      <a:endParaRPr lang="en-US" sz="1500" kern="1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68580" marR="68580" marT="0" marB="0"/>
                </a:tc>
                <a:tc>
                  <a:txBody>
                    <a:bodyPr/>
                    <a:lstStyle/>
                    <a:p>
                      <a:pPr marL="0" marR="694690">
                        <a:lnSpc>
                          <a:spcPct val="121000"/>
                        </a:lnSpc>
                        <a:spcBef>
                          <a:spcPts val="940"/>
                        </a:spcBef>
                        <a:buNone/>
                      </a:pPr>
                      <a:r>
                        <a:rPr lang="en-US" sz="1500" kern="100">
                          <a:effectLst/>
                        </a:rPr>
                        <a:t>Sales and RA Services</a:t>
                      </a:r>
                      <a:endParaRPr lang="en-US" sz="1500" kern="1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68580" marR="68580" marT="0" marB="0"/>
                </a:tc>
                <a:tc>
                  <a:txBody>
                    <a:bodyPr/>
                    <a:lstStyle/>
                    <a:p>
                      <a:pPr marL="0" marR="694690">
                        <a:lnSpc>
                          <a:spcPct val="121000"/>
                        </a:lnSpc>
                        <a:spcBef>
                          <a:spcPts val="940"/>
                        </a:spcBef>
                        <a:buNone/>
                      </a:pPr>
                      <a:r>
                        <a:rPr lang="en-US" sz="1500" kern="100">
                          <a:effectLst/>
                        </a:rPr>
                        <a:t>State, Country</a:t>
                      </a:r>
                      <a:endParaRPr lang="en-US" sz="1500" kern="1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68580" marR="68580" marT="0" marB="0"/>
                </a:tc>
                <a:tc>
                  <a:txBody>
                    <a:bodyPr/>
                    <a:lstStyle/>
                    <a:p>
                      <a:pPr marL="0" marR="694690">
                        <a:lnSpc>
                          <a:spcPct val="121000"/>
                        </a:lnSpc>
                        <a:spcBef>
                          <a:spcPts val="940"/>
                        </a:spcBef>
                        <a:buNone/>
                      </a:pPr>
                      <a:r>
                        <a:rPr lang="en-US" sz="1500" kern="100" dirty="0">
                          <a:effectLst/>
                        </a:rPr>
                        <a:t>No</a:t>
                      </a:r>
                      <a:endParaRPr lang="en-US" sz="1500" kern="100" dirty="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68580" marR="68580" marT="0" marB="0"/>
                </a:tc>
                <a:extLst>
                  <a:ext uri="{0D108BD9-81ED-4DB2-BD59-A6C34878D82A}">
                    <a16:rowId xmlns:a16="http://schemas.microsoft.com/office/drawing/2014/main" val="130412312"/>
                  </a:ext>
                </a:extLst>
              </a:tr>
            </a:tbl>
          </a:graphicData>
        </a:graphic>
      </p:graphicFrame>
    </p:spTree>
    <p:extLst>
      <p:ext uri="{BB962C8B-B14F-4D97-AF65-F5344CB8AC3E}">
        <p14:creationId xmlns:p14="http://schemas.microsoft.com/office/powerpoint/2010/main" val="925144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5DC9D-4BB7-3A8A-9518-41273E8F957F}"/>
            </a:ext>
          </a:extLst>
        </p:cNvPr>
        <p:cNvGrpSpPr/>
        <p:nvPr/>
      </p:nvGrpSpPr>
      <p:grpSpPr>
        <a:xfrm>
          <a:off x="0" y="0"/>
          <a:ext cx="0" cy="0"/>
          <a:chOff x="0" y="0"/>
          <a:chExt cx="0" cy="0"/>
        </a:xfrm>
      </p:grpSpPr>
      <p:pic>
        <p:nvPicPr>
          <p:cNvPr id="5" name="Content Placeholder 4" descr="A blue globe with white text&#10;&#10;Description automatically generated with low confidence">
            <a:extLst>
              <a:ext uri="{FF2B5EF4-FFF2-40B4-BE49-F238E27FC236}">
                <a16:creationId xmlns:a16="http://schemas.microsoft.com/office/drawing/2014/main" id="{5F19F70A-E29B-408E-87F1-0CF734AB5C2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77736" y="5898067"/>
            <a:ext cx="720928" cy="720928"/>
          </a:xfrm>
        </p:spPr>
      </p:pic>
      <p:pic>
        <p:nvPicPr>
          <p:cNvPr id="7" name="Picture 6" descr="A blue text on a white background&#10;&#10;Description automatically generated with low confidence">
            <a:extLst>
              <a:ext uri="{FF2B5EF4-FFF2-40B4-BE49-F238E27FC236}">
                <a16:creationId xmlns:a16="http://schemas.microsoft.com/office/drawing/2014/main" id="{62214F7C-1694-F668-8372-41A1B7C29E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70719" y="5738649"/>
            <a:ext cx="2421281" cy="1086472"/>
          </a:xfrm>
          <a:prstGeom prst="rect">
            <a:avLst/>
          </a:prstGeom>
        </p:spPr>
      </p:pic>
      <p:sp>
        <p:nvSpPr>
          <p:cNvPr id="8" name="Slide Number Placeholder 7">
            <a:extLst>
              <a:ext uri="{FF2B5EF4-FFF2-40B4-BE49-F238E27FC236}">
                <a16:creationId xmlns:a16="http://schemas.microsoft.com/office/drawing/2014/main" id="{55ADA96A-F5AF-7D05-BFE7-72A0D2F23DB5}"/>
              </a:ext>
            </a:extLst>
          </p:cNvPr>
          <p:cNvSpPr>
            <a:spLocks noGrp="1"/>
          </p:cNvSpPr>
          <p:nvPr>
            <p:ph type="sldNum" sz="quarter" idx="12"/>
          </p:nvPr>
        </p:nvSpPr>
        <p:spPr/>
        <p:txBody>
          <a:bodyPr/>
          <a:lstStyle/>
          <a:p>
            <a:fld id="{9C91E537-C390-45C4-8D55-55893A3B1ED6}" type="slidenum">
              <a:rPr lang="en-US" smtClean="0"/>
              <a:t>8</a:t>
            </a:fld>
            <a:endParaRPr lang="en-US" dirty="0"/>
          </a:p>
        </p:txBody>
      </p:sp>
      <p:sp>
        <p:nvSpPr>
          <p:cNvPr id="12" name="Rectangle 11">
            <a:extLst>
              <a:ext uri="{FF2B5EF4-FFF2-40B4-BE49-F238E27FC236}">
                <a16:creationId xmlns:a16="http://schemas.microsoft.com/office/drawing/2014/main" id="{CCA06D42-F8FB-C2AC-4640-9FD23ED27D7F}"/>
              </a:ext>
            </a:extLst>
          </p:cNvPr>
          <p:cNvSpPr/>
          <p:nvPr/>
        </p:nvSpPr>
        <p:spPr>
          <a:xfrm>
            <a:off x="0" y="0"/>
            <a:ext cx="12192000" cy="12507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a:extLst>
              <a:ext uri="{FF2B5EF4-FFF2-40B4-BE49-F238E27FC236}">
                <a16:creationId xmlns:a16="http://schemas.microsoft.com/office/drawing/2014/main" id="{AC7CC1FC-8C6D-2312-21DA-4C82B8CAA4EA}"/>
              </a:ext>
            </a:extLst>
          </p:cNvPr>
          <p:cNvSpPr>
            <a:spLocks noGrp="1"/>
          </p:cNvSpPr>
          <p:nvPr>
            <p:ph type="title"/>
          </p:nvPr>
        </p:nvSpPr>
        <p:spPr>
          <a:xfrm>
            <a:off x="477735" y="314292"/>
            <a:ext cx="10935331" cy="1095857"/>
          </a:xfrm>
        </p:spPr>
        <p:txBody>
          <a:bodyPr lIns="0" tIns="0" rIns="0" bIns="0" anchor="t" anchorCtr="0">
            <a:normAutofit/>
          </a:bodyPr>
          <a:lstStyle/>
          <a:p>
            <a:r>
              <a:rPr lang="en-US" dirty="0">
                <a:solidFill>
                  <a:schemeClr val="bg1"/>
                </a:solidFill>
              </a:rPr>
              <a:t>Publications Updates – </a:t>
            </a:r>
            <a:r>
              <a:rPr lang="en-US" dirty="0" err="1">
                <a:solidFill>
                  <a:schemeClr val="bg1"/>
                </a:solidFill>
              </a:rPr>
              <a:t>WebPKI</a:t>
            </a:r>
            <a:r>
              <a:rPr lang="en-US" dirty="0">
                <a:solidFill>
                  <a:schemeClr val="bg1"/>
                </a:solidFill>
              </a:rPr>
              <a:t> Reporting</a:t>
            </a:r>
          </a:p>
        </p:txBody>
      </p:sp>
      <p:sp>
        <p:nvSpPr>
          <p:cNvPr id="4" name="TextBox 3">
            <a:extLst>
              <a:ext uri="{FF2B5EF4-FFF2-40B4-BE49-F238E27FC236}">
                <a16:creationId xmlns:a16="http://schemas.microsoft.com/office/drawing/2014/main" id="{C85EA876-C837-1042-BBB8-C0987292536A}"/>
              </a:ext>
            </a:extLst>
          </p:cNvPr>
          <p:cNvSpPr txBox="1"/>
          <p:nvPr/>
        </p:nvSpPr>
        <p:spPr>
          <a:xfrm>
            <a:off x="838200" y="1724441"/>
            <a:ext cx="10935330" cy="3407792"/>
          </a:xfrm>
          <a:prstGeom prst="rect">
            <a:avLst/>
          </a:prstGeom>
          <a:noFill/>
        </p:spPr>
        <p:txBody>
          <a:bodyPr wrap="square">
            <a:spAutoFit/>
          </a:bodyPr>
          <a:lstStyle/>
          <a:p>
            <a:pPr marL="101600" marR="694690">
              <a:lnSpc>
                <a:spcPct val="121000"/>
              </a:lnSpc>
              <a:spcBef>
                <a:spcPts val="940"/>
              </a:spcBef>
              <a:buNone/>
            </a:pPr>
            <a:r>
              <a:rPr lang="en-US" sz="2000" i="1" dirty="0">
                <a:effectLst/>
                <a:latin typeface="Arial" panose="020B0604020202020204" pitchFamily="34" charset="0"/>
                <a:ea typeface="Century Gothic" panose="020B0502020202020204" pitchFamily="34" charset="0"/>
                <a:cs typeface="Arial" panose="020B0604020202020204" pitchFamily="34" charset="0"/>
              </a:rPr>
              <a:t>Without modifying our opinion, we noted the following other matters during our procedures and have considered the nature of these matters in our risk assessment and in determining the nature, timing, and extent of our procedures. This included performing procedures to understand the root cause disclosed by the CA, and if facts and circumstances noted in our examination agreed with what has been disclosed. We have also considered the procedures the CA has designed and noted if implemented properly and operated effectively, the controls would address the root cause. We did not perform any procedures subsequent to this report as to the effectiveness of the controls implemented.</a:t>
            </a:r>
            <a:endParaRPr lang="en-US" sz="2000" dirty="0">
              <a:effectLst/>
              <a:latin typeface="Arial" panose="020B0604020202020204" pitchFamily="34" charset="0"/>
              <a:ea typeface="Century Gothic" panose="020B0502020202020204" pitchFamily="34" charset="0"/>
              <a:cs typeface="Arial" panose="020B0604020202020204" pitchFamily="34" charset="0"/>
            </a:endParaRPr>
          </a:p>
        </p:txBody>
      </p:sp>
    </p:spTree>
    <p:extLst>
      <p:ext uri="{BB962C8B-B14F-4D97-AF65-F5344CB8AC3E}">
        <p14:creationId xmlns:p14="http://schemas.microsoft.com/office/powerpoint/2010/main" val="1890879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CE1FB4A-FF9A-D66F-7102-119469F1560E}"/>
              </a:ext>
            </a:extLst>
          </p:cNvPr>
          <p:cNvSpPr/>
          <p:nvPr/>
        </p:nvSpPr>
        <p:spPr>
          <a:xfrm>
            <a:off x="0" y="1250731"/>
            <a:ext cx="12192000" cy="448791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dirty="0">
                <a:solidFill>
                  <a:srgbClr val="000000"/>
                </a:solidFill>
              </a:rPr>
              <a:t>3.4 Physical and Environmental Security</a:t>
            </a:r>
          </a:p>
          <a:p>
            <a:endParaRPr lang="en-US" sz="2000" dirty="0">
              <a:solidFill>
                <a:srgbClr val="000000"/>
              </a:solidFill>
            </a:endParaRPr>
          </a:p>
          <a:p>
            <a:r>
              <a:rPr lang="en-US" sz="2000" dirty="0">
                <a:solidFill>
                  <a:srgbClr val="000000"/>
                </a:solidFill>
              </a:rPr>
              <a:t>The CA maintains controls to provide reasonable assurance that:</a:t>
            </a:r>
          </a:p>
          <a:p>
            <a:pPr marL="742950" lvl="1" indent="-285750">
              <a:buFont typeface="Arial" panose="020B0604020202020204" pitchFamily="34" charset="0"/>
              <a:buChar char="•"/>
            </a:pPr>
            <a:r>
              <a:rPr lang="en-US" sz="2000" dirty="0">
                <a:solidFill>
                  <a:srgbClr val="000000"/>
                </a:solidFill>
              </a:rPr>
              <a:t>physical access to </a:t>
            </a:r>
            <a:r>
              <a:rPr lang="en-US" sz="2000" dirty="0">
                <a:solidFill>
                  <a:srgbClr val="000000"/>
                </a:solidFill>
                <a:highlight>
                  <a:srgbClr val="FFFF00"/>
                </a:highlight>
              </a:rPr>
              <a:t>CA facilities and equipment </a:t>
            </a:r>
            <a:r>
              <a:rPr lang="en-US" sz="2000" dirty="0">
                <a:solidFill>
                  <a:srgbClr val="000000"/>
                </a:solidFill>
              </a:rPr>
              <a:t>is limited to </a:t>
            </a:r>
            <a:r>
              <a:rPr lang="en-US" sz="2000" dirty="0" err="1">
                <a:solidFill>
                  <a:srgbClr val="000000"/>
                </a:solidFill>
              </a:rPr>
              <a:t>authorised</a:t>
            </a:r>
            <a:r>
              <a:rPr lang="en-US" sz="2000" dirty="0">
                <a:solidFill>
                  <a:srgbClr val="000000"/>
                </a:solidFill>
              </a:rPr>
              <a:t> individuals, protected through restricted security perimeters, </a:t>
            </a:r>
            <a:r>
              <a:rPr lang="en-US" sz="2000" dirty="0">
                <a:solidFill>
                  <a:srgbClr val="000000"/>
                </a:solidFill>
                <a:highlight>
                  <a:srgbClr val="FFFF00"/>
                </a:highlight>
              </a:rPr>
              <a:t>and is operated under multiple person (at least dual custody) control</a:t>
            </a:r>
          </a:p>
          <a:p>
            <a:pPr marL="742950" lvl="1" indent="-285750">
              <a:buFont typeface="Arial" panose="020B0604020202020204" pitchFamily="34" charset="0"/>
              <a:buChar char="•"/>
            </a:pPr>
            <a:r>
              <a:rPr lang="en-US" sz="2000" dirty="0">
                <a:solidFill>
                  <a:srgbClr val="000000"/>
                </a:solidFill>
              </a:rPr>
              <a:t>CA facilities and equipment are protected from environmental hazards;</a:t>
            </a:r>
          </a:p>
          <a:p>
            <a:pPr marL="742950" lvl="1" indent="-285750">
              <a:buFont typeface="Arial" panose="020B0604020202020204" pitchFamily="34" charset="0"/>
              <a:buChar char="•"/>
            </a:pPr>
            <a:r>
              <a:rPr lang="en-US" sz="2000" dirty="0">
                <a:solidFill>
                  <a:srgbClr val="000000"/>
                </a:solidFill>
              </a:rPr>
              <a:t>loss, damage or compromise of assets and interruption to business activities are prevented; and</a:t>
            </a:r>
          </a:p>
          <a:p>
            <a:pPr marL="742950" lvl="1" indent="-285750">
              <a:buFont typeface="Arial" panose="020B0604020202020204" pitchFamily="34" charset="0"/>
              <a:buChar char="•"/>
            </a:pPr>
            <a:r>
              <a:rPr lang="en-US" sz="2000" dirty="0">
                <a:solidFill>
                  <a:srgbClr val="000000"/>
                </a:solidFill>
              </a:rPr>
              <a:t>compromise of information and information processing facilities is prevented.</a:t>
            </a:r>
          </a:p>
        </p:txBody>
      </p:sp>
      <p:pic>
        <p:nvPicPr>
          <p:cNvPr id="5" name="Content Placeholder 4" descr="A blue globe with white text&#10;&#10;Description automatically generated with low confidence">
            <a:extLst>
              <a:ext uri="{FF2B5EF4-FFF2-40B4-BE49-F238E27FC236}">
                <a16:creationId xmlns:a16="http://schemas.microsoft.com/office/drawing/2014/main" id="{046B7EBD-6CE4-CD88-60BB-F3BFD21F8C5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77736" y="5898067"/>
            <a:ext cx="720928" cy="720928"/>
          </a:xfrm>
        </p:spPr>
      </p:pic>
      <p:pic>
        <p:nvPicPr>
          <p:cNvPr id="7" name="Picture 6" descr="A blue text on a white background&#10;&#10;Description automatically generated with low confidence">
            <a:extLst>
              <a:ext uri="{FF2B5EF4-FFF2-40B4-BE49-F238E27FC236}">
                <a16:creationId xmlns:a16="http://schemas.microsoft.com/office/drawing/2014/main" id="{7075A70C-4EB4-662B-4CDB-BFA1D96915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70719" y="5738649"/>
            <a:ext cx="2421281" cy="1086472"/>
          </a:xfrm>
          <a:prstGeom prst="rect">
            <a:avLst/>
          </a:prstGeom>
        </p:spPr>
      </p:pic>
      <p:sp>
        <p:nvSpPr>
          <p:cNvPr id="8" name="Slide Number Placeholder 7">
            <a:extLst>
              <a:ext uri="{FF2B5EF4-FFF2-40B4-BE49-F238E27FC236}">
                <a16:creationId xmlns:a16="http://schemas.microsoft.com/office/drawing/2014/main" id="{BA238F6B-CB7A-E159-ED8A-FC99E17AA556}"/>
              </a:ext>
            </a:extLst>
          </p:cNvPr>
          <p:cNvSpPr>
            <a:spLocks noGrp="1"/>
          </p:cNvSpPr>
          <p:nvPr>
            <p:ph type="sldNum" sz="quarter" idx="12"/>
          </p:nvPr>
        </p:nvSpPr>
        <p:spPr/>
        <p:txBody>
          <a:bodyPr/>
          <a:lstStyle/>
          <a:p>
            <a:fld id="{9C91E537-C390-45C4-8D55-55893A3B1ED6}" type="slidenum">
              <a:rPr lang="en-US" smtClean="0"/>
              <a:t>9</a:t>
            </a:fld>
            <a:endParaRPr lang="en-US" dirty="0"/>
          </a:p>
        </p:txBody>
      </p:sp>
      <p:sp>
        <p:nvSpPr>
          <p:cNvPr id="12" name="Rectangle 11">
            <a:extLst>
              <a:ext uri="{FF2B5EF4-FFF2-40B4-BE49-F238E27FC236}">
                <a16:creationId xmlns:a16="http://schemas.microsoft.com/office/drawing/2014/main" id="{5192C0D1-A52E-BDAD-32AE-390E709F9625}"/>
              </a:ext>
            </a:extLst>
          </p:cNvPr>
          <p:cNvSpPr/>
          <p:nvPr/>
        </p:nvSpPr>
        <p:spPr>
          <a:xfrm>
            <a:off x="0" y="0"/>
            <a:ext cx="12192000" cy="12507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a:extLst>
              <a:ext uri="{FF2B5EF4-FFF2-40B4-BE49-F238E27FC236}">
                <a16:creationId xmlns:a16="http://schemas.microsoft.com/office/drawing/2014/main" id="{D0CFE59C-3E5A-493B-B248-FE9120BB395A}"/>
              </a:ext>
            </a:extLst>
          </p:cNvPr>
          <p:cNvSpPr>
            <a:spLocks noGrp="1"/>
          </p:cNvSpPr>
          <p:nvPr>
            <p:ph type="title"/>
          </p:nvPr>
        </p:nvSpPr>
        <p:spPr>
          <a:xfrm>
            <a:off x="477736" y="314293"/>
            <a:ext cx="10165574" cy="803062"/>
          </a:xfrm>
        </p:spPr>
        <p:txBody>
          <a:bodyPr lIns="0" tIns="0" rIns="0" bIns="0" anchor="t" anchorCtr="0">
            <a:normAutofit/>
          </a:bodyPr>
          <a:lstStyle/>
          <a:p>
            <a:r>
              <a:rPr lang="en-US" dirty="0">
                <a:solidFill>
                  <a:schemeClr val="bg1"/>
                </a:solidFill>
              </a:rPr>
              <a:t>Update on Physical Access Criterion </a:t>
            </a:r>
          </a:p>
        </p:txBody>
      </p:sp>
    </p:spTree>
    <p:extLst>
      <p:ext uri="{BB962C8B-B14F-4D97-AF65-F5344CB8AC3E}">
        <p14:creationId xmlns:p14="http://schemas.microsoft.com/office/powerpoint/2010/main" val="3927078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CPA Colour Palette">
      <a:dk1>
        <a:srgbClr val="545356"/>
      </a:dk1>
      <a:lt1>
        <a:srgbClr val="FFFFFF"/>
      </a:lt1>
      <a:dk2>
        <a:srgbClr val="FFFFFF"/>
      </a:dk2>
      <a:lt2>
        <a:srgbClr val="FFFFFF"/>
      </a:lt2>
      <a:accent1>
        <a:srgbClr val="006FBA"/>
      </a:accent1>
      <a:accent2>
        <a:srgbClr val="009A49"/>
      </a:accent2>
      <a:accent3>
        <a:srgbClr val="007397"/>
      </a:accent3>
      <a:accent4>
        <a:srgbClr val="43B02A"/>
      </a:accent4>
      <a:accent5>
        <a:srgbClr val="717073"/>
      </a:accent5>
      <a:accent6>
        <a:srgbClr val="C9CACC"/>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12B8DD591D401469827F888C3BCA721" ma:contentTypeVersion="10" ma:contentTypeDescription="Create a new document." ma:contentTypeScope="" ma:versionID="cee5566a2b43633ea4eab62f87e9fd77">
  <xsd:schema xmlns:xsd="http://www.w3.org/2001/XMLSchema" xmlns:xs="http://www.w3.org/2001/XMLSchema" xmlns:p="http://schemas.microsoft.com/office/2006/metadata/properties" xmlns:ns2="035a0d1d-f004-42da-97d6-f8226407bc5e" xmlns:ns3="431b6226-77ad-43b9-8512-3ca83f7095e8" targetNamespace="http://schemas.microsoft.com/office/2006/metadata/properties" ma:root="true" ma:fieldsID="814128483af90d8e93712b8f1e6d3ae9" ns2:_="" ns3:_="">
    <xsd:import namespace="035a0d1d-f004-42da-97d6-f8226407bc5e"/>
    <xsd:import namespace="431b6226-77ad-43b9-8512-3ca83f7095e8"/>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ObjectDetectorVersions" minOccurs="0"/>
                <xsd:element ref="ns2:MediaServiceDateTake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35a0d1d-f004-42da-97d6-f8226407bc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SearchProperties" ma:index="1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31b6226-77ad-43b9-8512-3ca83f7095e8"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510A2A9-869D-4E7B-A678-673FE5121B34}">
  <ds:schemaRefs>
    <ds:schemaRef ds:uri="431b6226-77ad-43b9-8512-3ca83f7095e8"/>
    <ds:schemaRef ds:uri="035a0d1d-f004-42da-97d6-f8226407bc5e"/>
    <ds:schemaRef ds:uri="http://schemas.microsoft.com/office/infopath/2007/PartnerControls"/>
    <ds:schemaRef ds:uri="http://purl.org/dc/dcmitype/"/>
    <ds:schemaRef ds:uri="http://schemas.openxmlformats.org/package/2006/metadata/core-properties"/>
    <ds:schemaRef ds:uri="http://purl.org/dc/terms/"/>
    <ds:schemaRef ds:uri="http://schemas.microsoft.com/office/2006/documentManagement/types"/>
    <ds:schemaRef ds:uri="http://schemas.microsoft.com/office/2006/metadata/properties"/>
    <ds:schemaRef ds:uri="http://www.w3.org/XML/1998/namespace"/>
    <ds:schemaRef ds:uri="http://purl.org/dc/elements/1.1/"/>
  </ds:schemaRefs>
</ds:datastoreItem>
</file>

<file path=customXml/itemProps2.xml><?xml version="1.0" encoding="utf-8"?>
<ds:datastoreItem xmlns:ds="http://schemas.openxmlformats.org/officeDocument/2006/customXml" ds:itemID="{EC8D2235-2265-43B1-92CF-8F62608C92AD}">
  <ds:schemaRefs>
    <ds:schemaRef ds:uri="http://schemas.microsoft.com/sharepoint/v3/contenttype/forms"/>
  </ds:schemaRefs>
</ds:datastoreItem>
</file>

<file path=customXml/itemProps3.xml><?xml version="1.0" encoding="utf-8"?>
<ds:datastoreItem xmlns:ds="http://schemas.openxmlformats.org/officeDocument/2006/customXml" ds:itemID="{C0A58060-E0CB-4785-B8C3-DBF8C815C7F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35a0d1d-f004-42da-97d6-f8226407bc5e"/>
    <ds:schemaRef ds:uri="431b6226-77ad-43b9-8512-3ca83f7095e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dc810090-7a1e-4c49-84da-b1cfd1aec72a}" enabled="1" method="Privileged" siteId="{39e3566e-8a95-4890-8a14-b6054c752634}" removed="0"/>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otalTime>2121</TotalTime>
  <Words>978</Words>
  <Application>Microsoft Office PowerPoint</Application>
  <PresentationFormat>Widescreen</PresentationFormat>
  <Paragraphs>211</Paragraphs>
  <Slides>16</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Aptos</vt:lpstr>
      <vt:lpstr>Arial</vt:lpstr>
      <vt:lpstr>Calibri</vt:lpstr>
      <vt:lpstr>Century Gothic</vt:lpstr>
      <vt:lpstr>Office Theme</vt:lpstr>
      <vt:lpstr>CA/Browser Forum Houston 67 WebTrust for CA Update</vt:lpstr>
      <vt:lpstr>Task Force Members</vt:lpstr>
      <vt:lpstr>Agenda</vt:lpstr>
      <vt:lpstr>Guidance Reminder: Force Majeure   </vt:lpstr>
      <vt:lpstr>Publications Updates</vt:lpstr>
      <vt:lpstr>Publications Updates</vt:lpstr>
      <vt:lpstr>Publications Updates – WebPKI Reporting</vt:lpstr>
      <vt:lpstr>Publications Updates – WebPKI Reporting</vt:lpstr>
      <vt:lpstr>Update on Physical Access Criterion </vt:lpstr>
      <vt:lpstr>Update on Physical Access Criterion </vt:lpstr>
      <vt:lpstr>Detailed Controls Report Reminder</vt:lpstr>
      <vt:lpstr>Detailed Controls Report Reminder</vt:lpstr>
      <vt:lpstr>Other WebTrust Projects –  Signing Service and Identity Validation </vt:lpstr>
      <vt:lpstr>Other WebTrust Projects –  Surveying Practitioners on PQC considerations  </vt:lpstr>
      <vt:lpstr>Other WebTrust Projects –  Surveying Practitioners on PQC considerations  </vt:lpstr>
      <vt:lpstr>Thank you!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 Strange</dc:creator>
  <cp:lastModifiedBy>Lilia Dubko</cp:lastModifiedBy>
  <cp:revision>1</cp:revision>
  <dcterms:created xsi:type="dcterms:W3CDTF">2023-06-06T17:57:31Z</dcterms:created>
  <dcterms:modified xsi:type="dcterms:W3CDTF">2026-03-16T16:28:08Z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0x010100312B8DD591D401469827F888C3BCA721</vt:lpwstr>
  </property>
</Properties>
</file>